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1"/>
  </p:sldMasterIdLst>
  <p:sldIdLst>
    <p:sldId id="256" r:id="rId2"/>
    <p:sldId id="269" r:id="rId3"/>
    <p:sldId id="257" r:id="rId4"/>
    <p:sldId id="258" r:id="rId5"/>
    <p:sldId id="259" r:id="rId6"/>
    <p:sldId id="261" r:id="rId7"/>
    <p:sldId id="262" r:id="rId8"/>
    <p:sldId id="263" r:id="rId9"/>
    <p:sldId id="270" r:id="rId10"/>
    <p:sldId id="264" r:id="rId11"/>
    <p:sldId id="265" r:id="rId12"/>
    <p:sldId id="266" r:id="rId13"/>
    <p:sldId id="267" r:id="rId14"/>
    <p:sldId id="271" r:id="rId15"/>
    <p:sldId id="268" r:id="rId16"/>
    <p:sldId id="272" r:id="rId17"/>
    <p:sldId id="274" r:id="rId18"/>
    <p:sldId id="277" r:id="rId19"/>
    <p:sldId id="275" r:id="rId20"/>
    <p:sldId id="278" r:id="rId21"/>
    <p:sldId id="280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9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844D87-9F22-874A-8E38-5115F9DEE36A}" type="doc">
      <dgm:prSet loTypeId="urn:microsoft.com/office/officeart/2005/8/layout/matrix2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F0F7E9B-A06E-A34C-8092-1EE39646FB52}">
      <dgm:prSet phldrT="[Text]" custT="1"/>
      <dgm:spPr/>
      <dgm:t>
        <a:bodyPr/>
        <a:lstStyle/>
        <a:p>
          <a:r>
            <a:rPr lang="en-US" sz="2800" dirty="0" smtClean="0"/>
            <a:t>SIKAP</a:t>
          </a:r>
          <a:endParaRPr lang="en-US" sz="2800" dirty="0"/>
        </a:p>
      </dgm:t>
    </dgm:pt>
    <dgm:pt modelId="{5142C762-FC82-9143-99EB-41F597F16DAA}" type="parTrans" cxnId="{034E0C0A-BCA9-104B-BBB5-5355C2FA6596}">
      <dgm:prSet/>
      <dgm:spPr/>
      <dgm:t>
        <a:bodyPr/>
        <a:lstStyle/>
        <a:p>
          <a:endParaRPr lang="en-US"/>
        </a:p>
      </dgm:t>
    </dgm:pt>
    <dgm:pt modelId="{EDA81F01-5214-7E4D-99CC-48F31E25E2CE}" type="sibTrans" cxnId="{034E0C0A-BCA9-104B-BBB5-5355C2FA6596}">
      <dgm:prSet/>
      <dgm:spPr/>
      <dgm:t>
        <a:bodyPr/>
        <a:lstStyle/>
        <a:p>
          <a:endParaRPr lang="en-US"/>
        </a:p>
      </dgm:t>
    </dgm:pt>
    <dgm:pt modelId="{47CACF1A-3DB7-AC4E-BF52-E10FE2537511}">
      <dgm:prSet phldrT="[Text]" custT="1"/>
      <dgm:spPr/>
      <dgm:t>
        <a:bodyPr/>
        <a:lstStyle/>
        <a:p>
          <a:r>
            <a:rPr lang="en-US" sz="2800" dirty="0" smtClean="0"/>
            <a:t>PENGETAHUAN</a:t>
          </a:r>
          <a:endParaRPr lang="en-US" sz="2800" dirty="0"/>
        </a:p>
      </dgm:t>
    </dgm:pt>
    <dgm:pt modelId="{085DDA29-BB6A-1843-A0BA-270E1F73267F}" type="parTrans" cxnId="{3819AE8C-06B6-1B42-A05A-6EB9862E1609}">
      <dgm:prSet/>
      <dgm:spPr/>
      <dgm:t>
        <a:bodyPr/>
        <a:lstStyle/>
        <a:p>
          <a:endParaRPr lang="en-US"/>
        </a:p>
      </dgm:t>
    </dgm:pt>
    <dgm:pt modelId="{032B0413-BC36-7F4B-BC3B-18D1F70C5AA8}" type="sibTrans" cxnId="{3819AE8C-06B6-1B42-A05A-6EB9862E1609}">
      <dgm:prSet/>
      <dgm:spPr/>
      <dgm:t>
        <a:bodyPr/>
        <a:lstStyle/>
        <a:p>
          <a:endParaRPr lang="en-US"/>
        </a:p>
      </dgm:t>
    </dgm:pt>
    <dgm:pt modelId="{02787B3C-A81C-5A4F-A24B-7720773CD783}">
      <dgm:prSet phldrT="[Text]" custT="1"/>
      <dgm:spPr/>
      <dgm:t>
        <a:bodyPr/>
        <a:lstStyle/>
        <a:p>
          <a:r>
            <a:rPr lang="en-US" sz="2800" dirty="0" smtClean="0"/>
            <a:t>KETRAMPILAN KHUSUS</a:t>
          </a:r>
          <a:endParaRPr lang="en-US" sz="2800" dirty="0"/>
        </a:p>
      </dgm:t>
    </dgm:pt>
    <dgm:pt modelId="{FD0B899B-B4F2-834F-AC40-92F2D74E352F}" type="parTrans" cxnId="{D9769CF4-83A5-274E-9A78-03CF79EDB888}">
      <dgm:prSet/>
      <dgm:spPr/>
      <dgm:t>
        <a:bodyPr/>
        <a:lstStyle/>
        <a:p>
          <a:endParaRPr lang="en-US"/>
        </a:p>
      </dgm:t>
    </dgm:pt>
    <dgm:pt modelId="{CAC0CB39-9B66-D44F-BEA8-E8CD6AEBF0BC}" type="sibTrans" cxnId="{D9769CF4-83A5-274E-9A78-03CF79EDB888}">
      <dgm:prSet/>
      <dgm:spPr/>
      <dgm:t>
        <a:bodyPr/>
        <a:lstStyle/>
        <a:p>
          <a:endParaRPr lang="en-US"/>
        </a:p>
      </dgm:t>
    </dgm:pt>
    <dgm:pt modelId="{17414594-51B2-1B47-BB65-4EE29C681382}">
      <dgm:prSet phldrT="[Text]" custT="1"/>
      <dgm:spPr/>
      <dgm:t>
        <a:bodyPr/>
        <a:lstStyle/>
        <a:p>
          <a:r>
            <a:rPr lang="en-US" sz="2800" dirty="0" smtClean="0"/>
            <a:t>KETRAMPILAN UMUM</a:t>
          </a:r>
          <a:endParaRPr lang="en-US" sz="2800" dirty="0"/>
        </a:p>
      </dgm:t>
    </dgm:pt>
    <dgm:pt modelId="{E2E0F12D-5B6D-694A-8825-804BE9B5EC6E}" type="parTrans" cxnId="{F8C45417-AF08-8B40-88CE-6E879BC8D02C}">
      <dgm:prSet/>
      <dgm:spPr/>
      <dgm:t>
        <a:bodyPr/>
        <a:lstStyle/>
        <a:p>
          <a:endParaRPr lang="en-US"/>
        </a:p>
      </dgm:t>
    </dgm:pt>
    <dgm:pt modelId="{EF096D75-A02D-5C4A-A620-58B70D8D3772}" type="sibTrans" cxnId="{F8C45417-AF08-8B40-88CE-6E879BC8D02C}">
      <dgm:prSet/>
      <dgm:spPr/>
      <dgm:t>
        <a:bodyPr/>
        <a:lstStyle/>
        <a:p>
          <a:endParaRPr lang="en-US"/>
        </a:p>
      </dgm:t>
    </dgm:pt>
    <dgm:pt modelId="{310F3BCB-263D-EA40-A2E5-AB7686A0E10B}" type="pres">
      <dgm:prSet presAssocID="{82844D87-9F22-874A-8E38-5115F9DEE36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162F25-4C89-2C4C-80E5-0EEC479572D4}" type="pres">
      <dgm:prSet presAssocID="{82844D87-9F22-874A-8E38-5115F9DEE36A}" presName="axisShape" presStyleLbl="bgShp" presStyleIdx="0" presStyleCnt="1"/>
      <dgm:spPr/>
    </dgm:pt>
    <dgm:pt modelId="{1FA936E6-A4EC-954D-97B2-F09BBEDA7705}" type="pres">
      <dgm:prSet presAssocID="{82844D87-9F22-874A-8E38-5115F9DEE36A}" presName="rect1" presStyleLbl="node1" presStyleIdx="0" presStyleCnt="4" custScaleX="201201" custLinFactNeighborX="-49885" custLinFactNeighborY="7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E0E987-CF22-574A-A14E-834874F50BA6}" type="pres">
      <dgm:prSet presAssocID="{82844D87-9F22-874A-8E38-5115F9DEE36A}" presName="rect2" presStyleLbl="node1" presStyleIdx="1" presStyleCnt="4" custScaleX="204021" custLinFactNeighborX="49885" custLinFactNeighborY="7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8730C4-9BB3-E647-9F43-40E0B1588403}" type="pres">
      <dgm:prSet presAssocID="{82844D87-9F22-874A-8E38-5115F9DEE36A}" presName="rect3" presStyleLbl="node1" presStyleIdx="2" presStyleCnt="4" custScaleX="202683" custLinFactNeighborX="-50664" custLinFactNeighborY="-155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F5820F-03A8-2348-848C-A150E70B28A1}" type="pres">
      <dgm:prSet presAssocID="{82844D87-9F22-874A-8E38-5115F9DEE36A}" presName="rect4" presStyleLbl="node1" presStyleIdx="3" presStyleCnt="4" custScaleX="198477" custLinFactNeighborX="47546" custLinFactNeighborY="233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19AE8C-06B6-1B42-A05A-6EB9862E1609}" srcId="{82844D87-9F22-874A-8E38-5115F9DEE36A}" destId="{47CACF1A-3DB7-AC4E-BF52-E10FE2537511}" srcOrd="1" destOrd="0" parTransId="{085DDA29-BB6A-1843-A0BA-270E1F73267F}" sibTransId="{032B0413-BC36-7F4B-BC3B-18D1F70C5AA8}"/>
    <dgm:cxn modelId="{6A84CB06-07E4-F343-9FD3-71646C0CA32C}" type="presOf" srcId="{17414594-51B2-1B47-BB65-4EE29C681382}" destId="{32F5820F-03A8-2348-848C-A150E70B28A1}" srcOrd="0" destOrd="0" presId="urn:microsoft.com/office/officeart/2005/8/layout/matrix2"/>
    <dgm:cxn modelId="{F8C45417-AF08-8B40-88CE-6E879BC8D02C}" srcId="{82844D87-9F22-874A-8E38-5115F9DEE36A}" destId="{17414594-51B2-1B47-BB65-4EE29C681382}" srcOrd="3" destOrd="0" parTransId="{E2E0F12D-5B6D-694A-8825-804BE9B5EC6E}" sibTransId="{EF096D75-A02D-5C4A-A620-58B70D8D3772}"/>
    <dgm:cxn modelId="{01CA7B6E-509C-FD42-B59C-93CD1E55D2E8}" type="presOf" srcId="{47CACF1A-3DB7-AC4E-BF52-E10FE2537511}" destId="{1EE0E987-CF22-574A-A14E-834874F50BA6}" srcOrd="0" destOrd="0" presId="urn:microsoft.com/office/officeart/2005/8/layout/matrix2"/>
    <dgm:cxn modelId="{C0B125A9-277B-194E-B15C-EEA5A814FE62}" type="presOf" srcId="{BF0F7E9B-A06E-A34C-8092-1EE39646FB52}" destId="{1FA936E6-A4EC-954D-97B2-F09BBEDA7705}" srcOrd="0" destOrd="0" presId="urn:microsoft.com/office/officeart/2005/8/layout/matrix2"/>
    <dgm:cxn modelId="{A30DC5A9-BA71-2340-AB77-91F9B9194415}" type="presOf" srcId="{82844D87-9F22-874A-8E38-5115F9DEE36A}" destId="{310F3BCB-263D-EA40-A2E5-AB7686A0E10B}" srcOrd="0" destOrd="0" presId="urn:microsoft.com/office/officeart/2005/8/layout/matrix2"/>
    <dgm:cxn modelId="{034E0C0A-BCA9-104B-BBB5-5355C2FA6596}" srcId="{82844D87-9F22-874A-8E38-5115F9DEE36A}" destId="{BF0F7E9B-A06E-A34C-8092-1EE39646FB52}" srcOrd="0" destOrd="0" parTransId="{5142C762-FC82-9143-99EB-41F597F16DAA}" sibTransId="{EDA81F01-5214-7E4D-99CC-48F31E25E2CE}"/>
    <dgm:cxn modelId="{D9769CF4-83A5-274E-9A78-03CF79EDB888}" srcId="{82844D87-9F22-874A-8E38-5115F9DEE36A}" destId="{02787B3C-A81C-5A4F-A24B-7720773CD783}" srcOrd="2" destOrd="0" parTransId="{FD0B899B-B4F2-834F-AC40-92F2D74E352F}" sibTransId="{CAC0CB39-9B66-D44F-BEA8-E8CD6AEBF0BC}"/>
    <dgm:cxn modelId="{5E89645F-45C3-F34D-B35F-5B1127722BAA}" type="presOf" srcId="{02787B3C-A81C-5A4F-A24B-7720773CD783}" destId="{508730C4-9BB3-E647-9F43-40E0B1588403}" srcOrd="0" destOrd="0" presId="urn:microsoft.com/office/officeart/2005/8/layout/matrix2"/>
    <dgm:cxn modelId="{C7EB67A0-D084-3B4F-BE81-DA82B8FC4B2D}" type="presParOf" srcId="{310F3BCB-263D-EA40-A2E5-AB7686A0E10B}" destId="{84162F25-4C89-2C4C-80E5-0EEC479572D4}" srcOrd="0" destOrd="0" presId="urn:microsoft.com/office/officeart/2005/8/layout/matrix2"/>
    <dgm:cxn modelId="{DC697B49-8174-8447-8BFB-960481E8722B}" type="presParOf" srcId="{310F3BCB-263D-EA40-A2E5-AB7686A0E10B}" destId="{1FA936E6-A4EC-954D-97B2-F09BBEDA7705}" srcOrd="1" destOrd="0" presId="urn:microsoft.com/office/officeart/2005/8/layout/matrix2"/>
    <dgm:cxn modelId="{B85DC4D5-5756-0947-9467-54D16989A9FB}" type="presParOf" srcId="{310F3BCB-263D-EA40-A2E5-AB7686A0E10B}" destId="{1EE0E987-CF22-574A-A14E-834874F50BA6}" srcOrd="2" destOrd="0" presId="urn:microsoft.com/office/officeart/2005/8/layout/matrix2"/>
    <dgm:cxn modelId="{4F819F12-7301-A145-A411-A01CBAA52E56}" type="presParOf" srcId="{310F3BCB-263D-EA40-A2E5-AB7686A0E10B}" destId="{508730C4-9BB3-E647-9F43-40E0B1588403}" srcOrd="3" destOrd="0" presId="urn:microsoft.com/office/officeart/2005/8/layout/matrix2"/>
    <dgm:cxn modelId="{E89E5381-F03A-E843-BAEB-EDF95A31B56A}" type="presParOf" srcId="{310F3BCB-263D-EA40-A2E5-AB7686A0E10B}" destId="{32F5820F-03A8-2348-848C-A150E70B28A1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F6517E-8DA3-6B48-88A2-57ABE9D59CC3}" type="doc">
      <dgm:prSet loTypeId="urn:microsoft.com/office/officeart/2005/8/layout/orgChart1" loCatId="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4586AB9-39B8-CF4B-B8B3-72B749D19DC1}">
      <dgm:prSet phldrT="[Text]" custT="1"/>
      <dgm:spPr/>
      <dgm:t>
        <a:bodyPr/>
        <a:lstStyle/>
        <a:p>
          <a:r>
            <a:rPr lang="en-US" sz="2400" smtClean="0"/>
            <a:t>Penentuan Basis Keilmuan</a:t>
          </a:r>
          <a:endParaRPr lang="en-US" sz="2400" dirty="0"/>
        </a:p>
      </dgm:t>
    </dgm:pt>
    <dgm:pt modelId="{FA2469DC-7684-9C4B-992C-601B5F3576D9}" type="parTrans" cxnId="{C6E07319-D3F6-2045-9D17-632D9DFE878F}">
      <dgm:prSet/>
      <dgm:spPr/>
      <dgm:t>
        <a:bodyPr/>
        <a:lstStyle/>
        <a:p>
          <a:endParaRPr lang="en-US"/>
        </a:p>
      </dgm:t>
    </dgm:pt>
    <dgm:pt modelId="{8BA604BE-718D-1245-B64E-FEA69195B059}" type="sibTrans" cxnId="{C6E07319-D3F6-2045-9D17-632D9DFE878F}">
      <dgm:prSet/>
      <dgm:spPr/>
      <dgm:t>
        <a:bodyPr/>
        <a:lstStyle/>
        <a:p>
          <a:endParaRPr lang="en-US"/>
        </a:p>
      </dgm:t>
    </dgm:pt>
    <dgm:pt modelId="{69FE4F48-488D-4A43-967A-E9BF7F5192EF}">
      <dgm:prSet phldrT="[Text]" custT="1"/>
      <dgm:spPr/>
      <dgm:t>
        <a:bodyPr/>
        <a:lstStyle/>
        <a:p>
          <a:r>
            <a:rPr lang="en-US" sz="2400" smtClean="0"/>
            <a:t>Basis Ilmu Utama</a:t>
          </a:r>
          <a:endParaRPr lang="en-US" sz="2400" dirty="0"/>
        </a:p>
      </dgm:t>
    </dgm:pt>
    <dgm:pt modelId="{5D29ED18-02AB-6A43-B6BB-A11F60E8E258}" type="parTrans" cxnId="{28613EFA-6129-F741-9C82-78B5D212AC74}">
      <dgm:prSet/>
      <dgm:spPr/>
      <dgm:t>
        <a:bodyPr/>
        <a:lstStyle/>
        <a:p>
          <a:endParaRPr lang="en-US" sz="2400">
            <a:solidFill>
              <a:srgbClr val="FFFFFF"/>
            </a:solidFill>
          </a:endParaRPr>
        </a:p>
      </dgm:t>
    </dgm:pt>
    <dgm:pt modelId="{477AB0CD-E04D-7C4A-8B2E-8FAEBD8B3BE5}" type="sibTrans" cxnId="{28613EFA-6129-F741-9C82-78B5D212AC74}">
      <dgm:prSet/>
      <dgm:spPr/>
      <dgm:t>
        <a:bodyPr/>
        <a:lstStyle/>
        <a:p>
          <a:endParaRPr lang="en-US"/>
        </a:p>
      </dgm:t>
    </dgm:pt>
    <dgm:pt modelId="{368E9983-4117-A347-8B75-5AC11EA9DD5F}">
      <dgm:prSet phldrT="[Text]" custT="1"/>
      <dgm:spPr/>
      <dgm:t>
        <a:bodyPr/>
        <a:lstStyle/>
        <a:p>
          <a:r>
            <a:rPr lang="en-US" sz="2400" smtClean="0"/>
            <a:t>Basis Ilmu Pendukung</a:t>
          </a:r>
          <a:endParaRPr lang="en-US" sz="2400" dirty="0"/>
        </a:p>
      </dgm:t>
    </dgm:pt>
    <dgm:pt modelId="{B3C02E61-9E0B-2545-9901-ABD51953632B}" type="parTrans" cxnId="{FA15D06D-F20F-D340-A4CA-B4DD0B6A97E6}">
      <dgm:prSet/>
      <dgm:spPr/>
      <dgm:t>
        <a:bodyPr/>
        <a:lstStyle/>
        <a:p>
          <a:endParaRPr lang="en-US" sz="2400">
            <a:solidFill>
              <a:srgbClr val="FFFFFF"/>
            </a:solidFill>
          </a:endParaRPr>
        </a:p>
      </dgm:t>
    </dgm:pt>
    <dgm:pt modelId="{F13F1E20-C339-B04D-864B-59C6511EE504}" type="sibTrans" cxnId="{FA15D06D-F20F-D340-A4CA-B4DD0B6A97E6}">
      <dgm:prSet/>
      <dgm:spPr/>
      <dgm:t>
        <a:bodyPr/>
        <a:lstStyle/>
        <a:p>
          <a:endParaRPr lang="en-US"/>
        </a:p>
      </dgm:t>
    </dgm:pt>
    <dgm:pt modelId="{36059023-0E52-9042-AE26-6FF0C9DA435F}">
      <dgm:prSet phldrT="[Text]" custT="1"/>
      <dgm:spPr/>
      <dgm:t>
        <a:bodyPr/>
        <a:lstStyle/>
        <a:p>
          <a:r>
            <a:rPr lang="en-US" sz="2400" smtClean="0"/>
            <a:t>Basis Ilmu Penciri</a:t>
          </a:r>
          <a:endParaRPr lang="en-US" sz="2400" dirty="0"/>
        </a:p>
      </dgm:t>
    </dgm:pt>
    <dgm:pt modelId="{F74B419B-830C-AA4E-BC9E-09D9F7686540}" type="parTrans" cxnId="{1EED3E5B-B9AF-9546-86CC-0E58FFAD2B3C}">
      <dgm:prSet/>
      <dgm:spPr/>
      <dgm:t>
        <a:bodyPr/>
        <a:lstStyle/>
        <a:p>
          <a:endParaRPr lang="en-US" sz="2400">
            <a:solidFill>
              <a:srgbClr val="FFFFFF"/>
            </a:solidFill>
          </a:endParaRPr>
        </a:p>
      </dgm:t>
    </dgm:pt>
    <dgm:pt modelId="{0855BF36-AA6F-D644-AD5A-43E191D1A3C3}" type="sibTrans" cxnId="{1EED3E5B-B9AF-9546-86CC-0E58FFAD2B3C}">
      <dgm:prSet/>
      <dgm:spPr/>
      <dgm:t>
        <a:bodyPr/>
        <a:lstStyle/>
        <a:p>
          <a:endParaRPr lang="en-US"/>
        </a:p>
      </dgm:t>
    </dgm:pt>
    <dgm:pt modelId="{61767C4D-C2EB-BB4F-8BAD-D467E32A9B70}">
      <dgm:prSet custT="1"/>
      <dgm:spPr/>
      <dgm:t>
        <a:bodyPr/>
        <a:lstStyle/>
        <a:p>
          <a:r>
            <a:rPr lang="en-US" sz="2400" smtClean="0"/>
            <a:t>Basis Ilmu Lainnya</a:t>
          </a:r>
          <a:endParaRPr lang="en-US" sz="2400" dirty="0"/>
        </a:p>
      </dgm:t>
    </dgm:pt>
    <dgm:pt modelId="{9174EB1F-1B78-174F-A972-C2AC3F7D2F26}" type="parTrans" cxnId="{429A0C6D-44D4-E643-A8A9-00D5A9D67D7F}">
      <dgm:prSet/>
      <dgm:spPr/>
      <dgm:t>
        <a:bodyPr/>
        <a:lstStyle/>
        <a:p>
          <a:endParaRPr lang="en-US" sz="2400">
            <a:solidFill>
              <a:srgbClr val="FFFFFF"/>
            </a:solidFill>
          </a:endParaRPr>
        </a:p>
      </dgm:t>
    </dgm:pt>
    <dgm:pt modelId="{903BFE14-9FD3-1C42-978E-C79A3A29B563}" type="sibTrans" cxnId="{429A0C6D-44D4-E643-A8A9-00D5A9D67D7F}">
      <dgm:prSet/>
      <dgm:spPr/>
      <dgm:t>
        <a:bodyPr/>
        <a:lstStyle/>
        <a:p>
          <a:endParaRPr lang="en-US"/>
        </a:p>
      </dgm:t>
    </dgm:pt>
    <dgm:pt modelId="{87E160A1-FAF2-F646-B4AF-9EA41226B968}">
      <dgm:prSet custT="1"/>
      <dgm:spPr/>
      <dgm:t>
        <a:bodyPr/>
        <a:lstStyle/>
        <a:p>
          <a:r>
            <a:rPr lang="en-US" sz="2400" smtClean="0"/>
            <a:t>4 Mata Kuliah Wajib Dikti</a:t>
          </a:r>
          <a:endParaRPr lang="en-US" sz="2400" dirty="0"/>
        </a:p>
      </dgm:t>
    </dgm:pt>
    <dgm:pt modelId="{ADD6C83E-7879-D64E-A4B8-543A4A45E7F5}" type="parTrans" cxnId="{ECA76264-FD3F-6F49-8A5B-FC819B3F80D5}">
      <dgm:prSet/>
      <dgm:spPr/>
      <dgm:t>
        <a:bodyPr/>
        <a:lstStyle/>
        <a:p>
          <a:endParaRPr lang="en-US" sz="2400">
            <a:solidFill>
              <a:srgbClr val="FFFFFF"/>
            </a:solidFill>
          </a:endParaRPr>
        </a:p>
      </dgm:t>
    </dgm:pt>
    <dgm:pt modelId="{1F27433C-1E2F-6C44-977B-D3E8EC378036}" type="sibTrans" cxnId="{ECA76264-FD3F-6F49-8A5B-FC819B3F80D5}">
      <dgm:prSet/>
      <dgm:spPr/>
      <dgm:t>
        <a:bodyPr/>
        <a:lstStyle/>
        <a:p>
          <a:endParaRPr lang="en-US"/>
        </a:p>
      </dgm:t>
    </dgm:pt>
    <dgm:pt modelId="{FBA2E530-BB90-5349-8ED3-B61FFA4EEF39}">
      <dgm:prSet custT="1"/>
      <dgm:spPr/>
      <dgm:t>
        <a:bodyPr/>
        <a:lstStyle/>
        <a:p>
          <a:r>
            <a:rPr lang="en-US" sz="2400" dirty="0" smtClean="0"/>
            <a:t>Inter-disciplinary </a:t>
          </a:r>
        </a:p>
      </dgm:t>
    </dgm:pt>
    <dgm:pt modelId="{FB4FF329-93A0-9844-B50A-5499117B2608}" type="parTrans" cxnId="{8355BB8F-47B5-3740-AD62-FA7DF4E22CF6}">
      <dgm:prSet/>
      <dgm:spPr/>
      <dgm:t>
        <a:bodyPr/>
        <a:lstStyle/>
        <a:p>
          <a:endParaRPr lang="en-US" sz="2400">
            <a:solidFill>
              <a:srgbClr val="FFFFFF"/>
            </a:solidFill>
          </a:endParaRPr>
        </a:p>
      </dgm:t>
    </dgm:pt>
    <dgm:pt modelId="{BCA512F8-E655-BB49-BFBF-F2B35DE75E93}" type="sibTrans" cxnId="{8355BB8F-47B5-3740-AD62-FA7DF4E22CF6}">
      <dgm:prSet/>
      <dgm:spPr/>
      <dgm:t>
        <a:bodyPr/>
        <a:lstStyle/>
        <a:p>
          <a:endParaRPr lang="en-US"/>
        </a:p>
      </dgm:t>
    </dgm:pt>
    <dgm:pt modelId="{8B6DBA8E-453B-7C42-9632-1C8F63CC7CEC}">
      <dgm:prSet custT="1"/>
      <dgm:spPr/>
      <dgm:t>
        <a:bodyPr/>
        <a:lstStyle/>
        <a:p>
          <a:r>
            <a:rPr lang="en-US" sz="2400" smtClean="0"/>
            <a:t>Ilmu Keislaman</a:t>
          </a:r>
          <a:endParaRPr lang="en-US" sz="2400" dirty="0"/>
        </a:p>
      </dgm:t>
    </dgm:pt>
    <dgm:pt modelId="{5792BB6C-C5AF-0542-920E-9D926C41EDB2}" type="parTrans" cxnId="{B1E94A99-CBD8-3645-AA0E-D2DAED1BD987}">
      <dgm:prSet/>
      <dgm:spPr/>
      <dgm:t>
        <a:bodyPr/>
        <a:lstStyle/>
        <a:p>
          <a:endParaRPr lang="en-US" sz="2400">
            <a:solidFill>
              <a:srgbClr val="FFFFFF"/>
            </a:solidFill>
          </a:endParaRPr>
        </a:p>
      </dgm:t>
    </dgm:pt>
    <dgm:pt modelId="{2D5E6332-82E3-0C4E-ACD2-959B73CEC37E}" type="sibTrans" cxnId="{B1E94A99-CBD8-3645-AA0E-D2DAED1BD987}">
      <dgm:prSet/>
      <dgm:spPr/>
      <dgm:t>
        <a:bodyPr/>
        <a:lstStyle/>
        <a:p>
          <a:endParaRPr lang="en-US"/>
        </a:p>
      </dgm:t>
    </dgm:pt>
    <dgm:pt modelId="{C0E52087-2C9A-3F44-A37A-AF29F87489B9}">
      <dgm:prSet custT="1"/>
      <dgm:spPr/>
      <dgm:t>
        <a:bodyPr/>
        <a:lstStyle/>
        <a:p>
          <a:r>
            <a:rPr lang="en-US" sz="2400" smtClean="0"/>
            <a:t>Ilmu Hukum</a:t>
          </a:r>
          <a:endParaRPr lang="en-US" sz="2400" dirty="0"/>
        </a:p>
      </dgm:t>
    </dgm:pt>
    <dgm:pt modelId="{4D428F3F-0684-484E-9CFD-AABE71FB1702}" type="parTrans" cxnId="{2120D56A-EFEB-1042-AA22-1E0A98516C24}">
      <dgm:prSet/>
      <dgm:spPr/>
      <dgm:t>
        <a:bodyPr/>
        <a:lstStyle/>
        <a:p>
          <a:endParaRPr lang="en-US" sz="2400">
            <a:solidFill>
              <a:srgbClr val="FFFFFF"/>
            </a:solidFill>
          </a:endParaRPr>
        </a:p>
      </dgm:t>
    </dgm:pt>
    <dgm:pt modelId="{B2776EEE-5105-944E-9D27-179BB1F94F4F}" type="sibTrans" cxnId="{2120D56A-EFEB-1042-AA22-1E0A98516C24}">
      <dgm:prSet/>
      <dgm:spPr/>
      <dgm:t>
        <a:bodyPr/>
        <a:lstStyle/>
        <a:p>
          <a:endParaRPr lang="en-US"/>
        </a:p>
      </dgm:t>
    </dgm:pt>
    <dgm:pt modelId="{CA7A9027-2872-0246-BE10-F4384C2B23AF}" type="pres">
      <dgm:prSet presAssocID="{20F6517E-8DA3-6B48-88A2-57ABE9D59C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155168B-553B-8447-931B-205106EC1A88}" type="pres">
      <dgm:prSet presAssocID="{24586AB9-39B8-CF4B-B8B3-72B749D19DC1}" presName="hierRoot1" presStyleCnt="0">
        <dgm:presLayoutVars>
          <dgm:hierBranch val="init"/>
        </dgm:presLayoutVars>
      </dgm:prSet>
      <dgm:spPr/>
    </dgm:pt>
    <dgm:pt modelId="{395885FF-FAD7-264D-AF22-4C76FF91ED92}" type="pres">
      <dgm:prSet presAssocID="{24586AB9-39B8-CF4B-B8B3-72B749D19DC1}" presName="rootComposite1" presStyleCnt="0"/>
      <dgm:spPr/>
    </dgm:pt>
    <dgm:pt modelId="{99702E1D-A7A0-4244-976C-9E954D61F751}" type="pres">
      <dgm:prSet presAssocID="{24586AB9-39B8-CF4B-B8B3-72B749D19DC1}" presName="rootText1" presStyleLbl="node0" presStyleIdx="0" presStyleCnt="1" custScaleX="104005" custScaleY="11784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25F830A-5F7A-B24A-9327-D8D55300BF1E}" type="pres">
      <dgm:prSet presAssocID="{24586AB9-39B8-CF4B-B8B3-72B749D19DC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6D1F5A-B8C7-1844-9626-50C47D464710}" type="pres">
      <dgm:prSet presAssocID="{24586AB9-39B8-CF4B-B8B3-72B749D19DC1}" presName="hierChild2" presStyleCnt="0"/>
      <dgm:spPr/>
    </dgm:pt>
    <dgm:pt modelId="{F8FB84BB-DC1D-A541-827E-C86ACE009ECC}" type="pres">
      <dgm:prSet presAssocID="{5D29ED18-02AB-6A43-B6BB-A11F60E8E258}" presName="Name37" presStyleLbl="parChTrans1D2" presStyleIdx="0" presStyleCnt="4"/>
      <dgm:spPr/>
      <dgm:t>
        <a:bodyPr/>
        <a:lstStyle/>
        <a:p>
          <a:endParaRPr lang="en-US"/>
        </a:p>
      </dgm:t>
    </dgm:pt>
    <dgm:pt modelId="{C75F032D-0EEB-3B4B-882A-9C34CE0B65DC}" type="pres">
      <dgm:prSet presAssocID="{69FE4F48-488D-4A43-967A-E9BF7F5192EF}" presName="hierRoot2" presStyleCnt="0">
        <dgm:presLayoutVars>
          <dgm:hierBranch val="init"/>
        </dgm:presLayoutVars>
      </dgm:prSet>
      <dgm:spPr/>
    </dgm:pt>
    <dgm:pt modelId="{1C88CBA8-1845-074B-8F0C-8B1431222E9C}" type="pres">
      <dgm:prSet presAssocID="{69FE4F48-488D-4A43-967A-E9BF7F5192EF}" presName="rootComposite" presStyleCnt="0"/>
      <dgm:spPr/>
    </dgm:pt>
    <dgm:pt modelId="{CDF8A3B2-323C-6F4A-8904-B55965B5F1DC}" type="pres">
      <dgm:prSet presAssocID="{69FE4F48-488D-4A43-967A-E9BF7F5192EF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0023EFA-0027-134D-B882-9E17046EA0A1}" type="pres">
      <dgm:prSet presAssocID="{69FE4F48-488D-4A43-967A-E9BF7F5192EF}" presName="rootConnector" presStyleLbl="node2" presStyleIdx="0" presStyleCnt="4"/>
      <dgm:spPr/>
      <dgm:t>
        <a:bodyPr/>
        <a:lstStyle/>
        <a:p>
          <a:endParaRPr lang="en-US"/>
        </a:p>
      </dgm:t>
    </dgm:pt>
    <dgm:pt modelId="{F685B9AC-8517-864E-B9DB-F07161D10DE6}" type="pres">
      <dgm:prSet presAssocID="{69FE4F48-488D-4A43-967A-E9BF7F5192EF}" presName="hierChild4" presStyleCnt="0"/>
      <dgm:spPr/>
    </dgm:pt>
    <dgm:pt modelId="{016C85F9-60CC-2A43-80A1-88FBABF2B694}" type="pres">
      <dgm:prSet presAssocID="{4D428F3F-0684-484E-9CFD-AABE71FB1702}" presName="Name37" presStyleLbl="parChTrans1D3" presStyleIdx="0" presStyleCnt="4"/>
      <dgm:spPr/>
      <dgm:t>
        <a:bodyPr/>
        <a:lstStyle/>
        <a:p>
          <a:endParaRPr lang="en-US"/>
        </a:p>
      </dgm:t>
    </dgm:pt>
    <dgm:pt modelId="{56909642-96D3-144E-85F6-812E5F64C111}" type="pres">
      <dgm:prSet presAssocID="{C0E52087-2C9A-3F44-A37A-AF29F87489B9}" presName="hierRoot2" presStyleCnt="0">
        <dgm:presLayoutVars>
          <dgm:hierBranch val="init"/>
        </dgm:presLayoutVars>
      </dgm:prSet>
      <dgm:spPr/>
    </dgm:pt>
    <dgm:pt modelId="{6F839309-A9C6-4A4F-BA84-FD9E61950831}" type="pres">
      <dgm:prSet presAssocID="{C0E52087-2C9A-3F44-A37A-AF29F87489B9}" presName="rootComposite" presStyleCnt="0"/>
      <dgm:spPr/>
    </dgm:pt>
    <dgm:pt modelId="{162822BE-9AC2-274F-B278-39165328DF4F}" type="pres">
      <dgm:prSet presAssocID="{C0E52087-2C9A-3F44-A37A-AF29F87489B9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5DD25F-182B-7E44-AF2B-114B3DFE0300}" type="pres">
      <dgm:prSet presAssocID="{C0E52087-2C9A-3F44-A37A-AF29F87489B9}" presName="rootConnector" presStyleLbl="node3" presStyleIdx="0" presStyleCnt="4"/>
      <dgm:spPr/>
      <dgm:t>
        <a:bodyPr/>
        <a:lstStyle/>
        <a:p>
          <a:endParaRPr lang="en-US"/>
        </a:p>
      </dgm:t>
    </dgm:pt>
    <dgm:pt modelId="{F007A996-4FC5-FB4A-8DEF-D15BA23A8183}" type="pres">
      <dgm:prSet presAssocID="{C0E52087-2C9A-3F44-A37A-AF29F87489B9}" presName="hierChild4" presStyleCnt="0"/>
      <dgm:spPr/>
    </dgm:pt>
    <dgm:pt modelId="{BE470DB4-7724-6440-B3F4-7D75F17AAE2E}" type="pres">
      <dgm:prSet presAssocID="{C0E52087-2C9A-3F44-A37A-AF29F87489B9}" presName="hierChild5" presStyleCnt="0"/>
      <dgm:spPr/>
    </dgm:pt>
    <dgm:pt modelId="{A905E406-2758-494B-94A8-1D0EE60D061A}" type="pres">
      <dgm:prSet presAssocID="{69FE4F48-488D-4A43-967A-E9BF7F5192EF}" presName="hierChild5" presStyleCnt="0"/>
      <dgm:spPr/>
    </dgm:pt>
    <dgm:pt modelId="{3041557A-6881-824B-B604-CF5BB32DEAE6}" type="pres">
      <dgm:prSet presAssocID="{B3C02E61-9E0B-2545-9901-ABD51953632B}" presName="Name37" presStyleLbl="parChTrans1D2" presStyleIdx="1" presStyleCnt="4"/>
      <dgm:spPr/>
      <dgm:t>
        <a:bodyPr/>
        <a:lstStyle/>
        <a:p>
          <a:endParaRPr lang="en-US"/>
        </a:p>
      </dgm:t>
    </dgm:pt>
    <dgm:pt modelId="{9C050588-3AC5-8341-B86D-DCDC180EEA9F}" type="pres">
      <dgm:prSet presAssocID="{368E9983-4117-A347-8B75-5AC11EA9DD5F}" presName="hierRoot2" presStyleCnt="0">
        <dgm:presLayoutVars>
          <dgm:hierBranch val="init"/>
        </dgm:presLayoutVars>
      </dgm:prSet>
      <dgm:spPr/>
    </dgm:pt>
    <dgm:pt modelId="{80FB2A00-107E-A54F-9BC3-E96650F7E97B}" type="pres">
      <dgm:prSet presAssocID="{368E9983-4117-A347-8B75-5AC11EA9DD5F}" presName="rootComposite" presStyleCnt="0"/>
      <dgm:spPr/>
    </dgm:pt>
    <dgm:pt modelId="{2EDB1428-8ACE-C443-8336-1D0DAAF8A600}" type="pres">
      <dgm:prSet presAssocID="{368E9983-4117-A347-8B75-5AC11EA9DD5F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606437-9B13-5449-A077-E7B2B0AC0703}" type="pres">
      <dgm:prSet presAssocID="{368E9983-4117-A347-8B75-5AC11EA9DD5F}" presName="rootConnector" presStyleLbl="node2" presStyleIdx="1" presStyleCnt="4"/>
      <dgm:spPr/>
      <dgm:t>
        <a:bodyPr/>
        <a:lstStyle/>
        <a:p>
          <a:endParaRPr lang="en-US"/>
        </a:p>
      </dgm:t>
    </dgm:pt>
    <dgm:pt modelId="{1584A87E-08D6-1B4C-A6A0-C5B7F8C172C0}" type="pres">
      <dgm:prSet presAssocID="{368E9983-4117-A347-8B75-5AC11EA9DD5F}" presName="hierChild4" presStyleCnt="0"/>
      <dgm:spPr/>
    </dgm:pt>
    <dgm:pt modelId="{0EA2C147-8847-BC43-8BB7-202D98503DEA}" type="pres">
      <dgm:prSet presAssocID="{5792BB6C-C5AF-0542-920E-9D926C41EDB2}" presName="Name37" presStyleLbl="parChTrans1D3" presStyleIdx="1" presStyleCnt="4"/>
      <dgm:spPr/>
      <dgm:t>
        <a:bodyPr/>
        <a:lstStyle/>
        <a:p>
          <a:endParaRPr lang="en-US"/>
        </a:p>
      </dgm:t>
    </dgm:pt>
    <dgm:pt modelId="{01452F4D-7BB0-9A43-8C74-A2CAA4B670CB}" type="pres">
      <dgm:prSet presAssocID="{8B6DBA8E-453B-7C42-9632-1C8F63CC7CEC}" presName="hierRoot2" presStyleCnt="0">
        <dgm:presLayoutVars>
          <dgm:hierBranch val="init"/>
        </dgm:presLayoutVars>
      </dgm:prSet>
      <dgm:spPr/>
    </dgm:pt>
    <dgm:pt modelId="{D96A366A-EE9E-E645-A5BE-C99D033DBBE8}" type="pres">
      <dgm:prSet presAssocID="{8B6DBA8E-453B-7C42-9632-1C8F63CC7CEC}" presName="rootComposite" presStyleCnt="0"/>
      <dgm:spPr/>
    </dgm:pt>
    <dgm:pt modelId="{84B7FAC9-D149-E548-AFA0-98A0BD720B98}" type="pres">
      <dgm:prSet presAssocID="{8B6DBA8E-453B-7C42-9632-1C8F63CC7CEC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46F6AC1-1710-7144-B492-067FA079FD44}" type="pres">
      <dgm:prSet presAssocID="{8B6DBA8E-453B-7C42-9632-1C8F63CC7CEC}" presName="rootConnector" presStyleLbl="node3" presStyleIdx="1" presStyleCnt="4"/>
      <dgm:spPr/>
      <dgm:t>
        <a:bodyPr/>
        <a:lstStyle/>
        <a:p>
          <a:endParaRPr lang="en-US"/>
        </a:p>
      </dgm:t>
    </dgm:pt>
    <dgm:pt modelId="{A172449C-695C-5C40-A889-2FC8172D55E6}" type="pres">
      <dgm:prSet presAssocID="{8B6DBA8E-453B-7C42-9632-1C8F63CC7CEC}" presName="hierChild4" presStyleCnt="0"/>
      <dgm:spPr/>
    </dgm:pt>
    <dgm:pt modelId="{287E6614-BD2A-7C44-962A-D9972C572EA4}" type="pres">
      <dgm:prSet presAssocID="{8B6DBA8E-453B-7C42-9632-1C8F63CC7CEC}" presName="hierChild5" presStyleCnt="0"/>
      <dgm:spPr/>
    </dgm:pt>
    <dgm:pt modelId="{AB823D07-A701-FE4F-A7A9-06B6F48496E0}" type="pres">
      <dgm:prSet presAssocID="{368E9983-4117-A347-8B75-5AC11EA9DD5F}" presName="hierChild5" presStyleCnt="0"/>
      <dgm:spPr/>
    </dgm:pt>
    <dgm:pt modelId="{7558D912-4C27-6B4C-A0DC-9511A969A378}" type="pres">
      <dgm:prSet presAssocID="{F74B419B-830C-AA4E-BC9E-09D9F7686540}" presName="Name37" presStyleLbl="parChTrans1D2" presStyleIdx="2" presStyleCnt="4"/>
      <dgm:spPr/>
      <dgm:t>
        <a:bodyPr/>
        <a:lstStyle/>
        <a:p>
          <a:endParaRPr lang="en-US"/>
        </a:p>
      </dgm:t>
    </dgm:pt>
    <dgm:pt modelId="{B07EA68F-FFF3-9A48-9FEE-F6C8A55ABF97}" type="pres">
      <dgm:prSet presAssocID="{36059023-0E52-9042-AE26-6FF0C9DA435F}" presName="hierRoot2" presStyleCnt="0">
        <dgm:presLayoutVars>
          <dgm:hierBranch val="init"/>
        </dgm:presLayoutVars>
      </dgm:prSet>
      <dgm:spPr/>
    </dgm:pt>
    <dgm:pt modelId="{FB7A715A-606E-A841-91E7-36533B409073}" type="pres">
      <dgm:prSet presAssocID="{36059023-0E52-9042-AE26-6FF0C9DA435F}" presName="rootComposite" presStyleCnt="0"/>
      <dgm:spPr/>
    </dgm:pt>
    <dgm:pt modelId="{7ED4C86A-7556-4A44-AD59-6A93FBB9A549}" type="pres">
      <dgm:prSet presAssocID="{36059023-0E52-9042-AE26-6FF0C9DA435F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C51A1AB-D60E-A549-9578-A3161BBAE607}" type="pres">
      <dgm:prSet presAssocID="{36059023-0E52-9042-AE26-6FF0C9DA435F}" presName="rootConnector" presStyleLbl="node2" presStyleIdx="2" presStyleCnt="4"/>
      <dgm:spPr/>
      <dgm:t>
        <a:bodyPr/>
        <a:lstStyle/>
        <a:p>
          <a:endParaRPr lang="en-US"/>
        </a:p>
      </dgm:t>
    </dgm:pt>
    <dgm:pt modelId="{95FE3BEE-7B1D-1A44-BDA5-6BFBEEA96B67}" type="pres">
      <dgm:prSet presAssocID="{36059023-0E52-9042-AE26-6FF0C9DA435F}" presName="hierChild4" presStyleCnt="0"/>
      <dgm:spPr/>
    </dgm:pt>
    <dgm:pt modelId="{4547C9AC-DD26-DA4B-8D09-2F256360AA9C}" type="pres">
      <dgm:prSet presAssocID="{FB4FF329-93A0-9844-B50A-5499117B2608}" presName="Name37" presStyleLbl="parChTrans1D3" presStyleIdx="2" presStyleCnt="4"/>
      <dgm:spPr/>
      <dgm:t>
        <a:bodyPr/>
        <a:lstStyle/>
        <a:p>
          <a:endParaRPr lang="en-US"/>
        </a:p>
      </dgm:t>
    </dgm:pt>
    <dgm:pt modelId="{5793FC6F-B8B6-4F4C-BB5D-EAFE9D880D12}" type="pres">
      <dgm:prSet presAssocID="{FBA2E530-BB90-5349-8ED3-B61FFA4EEF39}" presName="hierRoot2" presStyleCnt="0">
        <dgm:presLayoutVars>
          <dgm:hierBranch val="init"/>
        </dgm:presLayoutVars>
      </dgm:prSet>
      <dgm:spPr/>
    </dgm:pt>
    <dgm:pt modelId="{E9630EEA-3860-ED45-9FF7-D4460D31BCB7}" type="pres">
      <dgm:prSet presAssocID="{FBA2E530-BB90-5349-8ED3-B61FFA4EEF39}" presName="rootComposite" presStyleCnt="0"/>
      <dgm:spPr/>
    </dgm:pt>
    <dgm:pt modelId="{70D05CAB-7ABC-8A4C-933F-F59E0E77F2A8}" type="pres">
      <dgm:prSet presAssocID="{FBA2E530-BB90-5349-8ED3-B61FFA4EEF39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C4AD3DD-F8FC-054B-919F-3C8F12AA6E7E}" type="pres">
      <dgm:prSet presAssocID="{FBA2E530-BB90-5349-8ED3-B61FFA4EEF39}" presName="rootConnector" presStyleLbl="node3" presStyleIdx="2" presStyleCnt="4"/>
      <dgm:spPr/>
      <dgm:t>
        <a:bodyPr/>
        <a:lstStyle/>
        <a:p>
          <a:endParaRPr lang="en-US"/>
        </a:p>
      </dgm:t>
    </dgm:pt>
    <dgm:pt modelId="{6F6A2332-2386-4741-90AA-6CFECB8E833F}" type="pres">
      <dgm:prSet presAssocID="{FBA2E530-BB90-5349-8ED3-B61FFA4EEF39}" presName="hierChild4" presStyleCnt="0"/>
      <dgm:spPr/>
    </dgm:pt>
    <dgm:pt modelId="{EAA56C4C-18A5-2649-BCBF-2B6C5E99EFAC}" type="pres">
      <dgm:prSet presAssocID="{FBA2E530-BB90-5349-8ED3-B61FFA4EEF39}" presName="hierChild5" presStyleCnt="0"/>
      <dgm:spPr/>
    </dgm:pt>
    <dgm:pt modelId="{4FA43BD5-53A2-6B4D-BEA0-1D976DCF18ED}" type="pres">
      <dgm:prSet presAssocID="{36059023-0E52-9042-AE26-6FF0C9DA435F}" presName="hierChild5" presStyleCnt="0"/>
      <dgm:spPr/>
    </dgm:pt>
    <dgm:pt modelId="{3E42C963-1C1C-8441-8D3D-0528954A9F81}" type="pres">
      <dgm:prSet presAssocID="{9174EB1F-1B78-174F-A972-C2AC3F7D2F26}" presName="Name37" presStyleLbl="parChTrans1D2" presStyleIdx="3" presStyleCnt="4"/>
      <dgm:spPr/>
      <dgm:t>
        <a:bodyPr/>
        <a:lstStyle/>
        <a:p>
          <a:endParaRPr lang="en-US"/>
        </a:p>
      </dgm:t>
    </dgm:pt>
    <dgm:pt modelId="{B9A83254-31B0-F841-A7A9-3E9EFCA40DEC}" type="pres">
      <dgm:prSet presAssocID="{61767C4D-C2EB-BB4F-8BAD-D467E32A9B70}" presName="hierRoot2" presStyleCnt="0">
        <dgm:presLayoutVars>
          <dgm:hierBranch val="init"/>
        </dgm:presLayoutVars>
      </dgm:prSet>
      <dgm:spPr/>
    </dgm:pt>
    <dgm:pt modelId="{EDD8F47B-B1D9-6844-A2BF-085CDAE9EE2C}" type="pres">
      <dgm:prSet presAssocID="{61767C4D-C2EB-BB4F-8BAD-D467E32A9B70}" presName="rootComposite" presStyleCnt="0"/>
      <dgm:spPr/>
    </dgm:pt>
    <dgm:pt modelId="{7C2AB4AC-32E9-1F45-9C78-249FF1F7B696}" type="pres">
      <dgm:prSet presAssocID="{61767C4D-C2EB-BB4F-8BAD-D467E32A9B70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65BD31E-9D69-2E48-BEA9-1110B0289AAF}" type="pres">
      <dgm:prSet presAssocID="{61767C4D-C2EB-BB4F-8BAD-D467E32A9B70}" presName="rootConnector" presStyleLbl="node2" presStyleIdx="3" presStyleCnt="4"/>
      <dgm:spPr/>
      <dgm:t>
        <a:bodyPr/>
        <a:lstStyle/>
        <a:p>
          <a:endParaRPr lang="en-US"/>
        </a:p>
      </dgm:t>
    </dgm:pt>
    <dgm:pt modelId="{4A38392C-4E1E-424A-999D-A791BD5E7367}" type="pres">
      <dgm:prSet presAssocID="{61767C4D-C2EB-BB4F-8BAD-D467E32A9B70}" presName="hierChild4" presStyleCnt="0"/>
      <dgm:spPr/>
    </dgm:pt>
    <dgm:pt modelId="{61E4B47F-5332-1A40-AB8E-EC7EB1CA214C}" type="pres">
      <dgm:prSet presAssocID="{ADD6C83E-7879-D64E-A4B8-543A4A45E7F5}" presName="Name37" presStyleLbl="parChTrans1D3" presStyleIdx="3" presStyleCnt="4"/>
      <dgm:spPr/>
      <dgm:t>
        <a:bodyPr/>
        <a:lstStyle/>
        <a:p>
          <a:endParaRPr lang="en-US"/>
        </a:p>
      </dgm:t>
    </dgm:pt>
    <dgm:pt modelId="{73DB04FB-9D7E-4948-9CD9-198E7D495ED3}" type="pres">
      <dgm:prSet presAssocID="{87E160A1-FAF2-F646-B4AF-9EA41226B968}" presName="hierRoot2" presStyleCnt="0">
        <dgm:presLayoutVars>
          <dgm:hierBranch val="init"/>
        </dgm:presLayoutVars>
      </dgm:prSet>
      <dgm:spPr/>
    </dgm:pt>
    <dgm:pt modelId="{49EB074F-8727-714F-8FA9-89DBA322DE22}" type="pres">
      <dgm:prSet presAssocID="{87E160A1-FAF2-F646-B4AF-9EA41226B968}" presName="rootComposite" presStyleCnt="0"/>
      <dgm:spPr/>
    </dgm:pt>
    <dgm:pt modelId="{8647A600-221E-BB49-85CC-B27ECDC73C74}" type="pres">
      <dgm:prSet presAssocID="{87E160A1-FAF2-F646-B4AF-9EA41226B968}" presName="rootText" presStyleLbl="node3" presStyleIdx="3" presStyleCnt="4" custLinFactNeighborX="9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82D92A-2E78-0B43-8838-C3B6642262CD}" type="pres">
      <dgm:prSet presAssocID="{87E160A1-FAF2-F646-B4AF-9EA41226B968}" presName="rootConnector" presStyleLbl="node3" presStyleIdx="3" presStyleCnt="4"/>
      <dgm:spPr/>
      <dgm:t>
        <a:bodyPr/>
        <a:lstStyle/>
        <a:p>
          <a:endParaRPr lang="en-US"/>
        </a:p>
      </dgm:t>
    </dgm:pt>
    <dgm:pt modelId="{FB07E44A-8EE2-0546-9B66-C526D664D3F0}" type="pres">
      <dgm:prSet presAssocID="{87E160A1-FAF2-F646-B4AF-9EA41226B968}" presName="hierChild4" presStyleCnt="0"/>
      <dgm:spPr/>
    </dgm:pt>
    <dgm:pt modelId="{205D21A8-4068-8149-82D5-6B3F630A8202}" type="pres">
      <dgm:prSet presAssocID="{87E160A1-FAF2-F646-B4AF-9EA41226B968}" presName="hierChild5" presStyleCnt="0"/>
      <dgm:spPr/>
    </dgm:pt>
    <dgm:pt modelId="{A824B6A0-C279-474C-AA60-6DE6C380B7C2}" type="pres">
      <dgm:prSet presAssocID="{61767C4D-C2EB-BB4F-8BAD-D467E32A9B70}" presName="hierChild5" presStyleCnt="0"/>
      <dgm:spPr/>
    </dgm:pt>
    <dgm:pt modelId="{EE3FCEC9-0448-7A49-B4BF-0948DAFC3979}" type="pres">
      <dgm:prSet presAssocID="{24586AB9-39B8-CF4B-B8B3-72B749D19DC1}" presName="hierChild3" presStyleCnt="0"/>
      <dgm:spPr/>
    </dgm:pt>
  </dgm:ptLst>
  <dgm:cxnLst>
    <dgm:cxn modelId="{805E4398-5FDE-2E4E-9876-CB0FFEE7FF10}" type="presOf" srcId="{69FE4F48-488D-4A43-967A-E9BF7F5192EF}" destId="{CDF8A3B2-323C-6F4A-8904-B55965B5F1DC}" srcOrd="0" destOrd="0" presId="urn:microsoft.com/office/officeart/2005/8/layout/orgChart1"/>
    <dgm:cxn modelId="{5F5EBBCD-5C4F-EB48-9C69-F77FF0338E70}" type="presOf" srcId="{ADD6C83E-7879-D64E-A4B8-543A4A45E7F5}" destId="{61E4B47F-5332-1A40-AB8E-EC7EB1CA214C}" srcOrd="0" destOrd="0" presId="urn:microsoft.com/office/officeart/2005/8/layout/orgChart1"/>
    <dgm:cxn modelId="{3C1CD2FE-E1CB-8B49-96FD-0A9F0A9C216A}" type="presOf" srcId="{368E9983-4117-A347-8B75-5AC11EA9DD5F}" destId="{2EDB1428-8ACE-C443-8336-1D0DAAF8A600}" srcOrd="0" destOrd="0" presId="urn:microsoft.com/office/officeart/2005/8/layout/orgChart1"/>
    <dgm:cxn modelId="{7291CB0C-4DF9-F548-AA20-AAE10C38210D}" type="presOf" srcId="{C0E52087-2C9A-3F44-A37A-AF29F87489B9}" destId="{ED5DD25F-182B-7E44-AF2B-114B3DFE0300}" srcOrd="1" destOrd="0" presId="urn:microsoft.com/office/officeart/2005/8/layout/orgChart1"/>
    <dgm:cxn modelId="{BF4A65D6-E4E6-B64B-B8ED-1793CD4E9E8D}" type="presOf" srcId="{20F6517E-8DA3-6B48-88A2-57ABE9D59CC3}" destId="{CA7A9027-2872-0246-BE10-F4384C2B23AF}" srcOrd="0" destOrd="0" presId="urn:microsoft.com/office/officeart/2005/8/layout/orgChart1"/>
    <dgm:cxn modelId="{97EBED5A-7240-4D4A-BE7D-C72260BD49FF}" type="presOf" srcId="{9174EB1F-1B78-174F-A972-C2AC3F7D2F26}" destId="{3E42C963-1C1C-8441-8D3D-0528954A9F81}" srcOrd="0" destOrd="0" presId="urn:microsoft.com/office/officeart/2005/8/layout/orgChart1"/>
    <dgm:cxn modelId="{90BB47F0-899D-5345-ACFF-3A87628CCDD6}" type="presOf" srcId="{5792BB6C-C5AF-0542-920E-9D926C41EDB2}" destId="{0EA2C147-8847-BC43-8BB7-202D98503DEA}" srcOrd="0" destOrd="0" presId="urn:microsoft.com/office/officeart/2005/8/layout/orgChart1"/>
    <dgm:cxn modelId="{2B28F1A4-BC3B-4A45-8D5C-455D4750C87C}" type="presOf" srcId="{36059023-0E52-9042-AE26-6FF0C9DA435F}" destId="{5C51A1AB-D60E-A549-9578-A3161BBAE607}" srcOrd="1" destOrd="0" presId="urn:microsoft.com/office/officeart/2005/8/layout/orgChart1"/>
    <dgm:cxn modelId="{28613EFA-6129-F741-9C82-78B5D212AC74}" srcId="{24586AB9-39B8-CF4B-B8B3-72B749D19DC1}" destId="{69FE4F48-488D-4A43-967A-E9BF7F5192EF}" srcOrd="0" destOrd="0" parTransId="{5D29ED18-02AB-6A43-B6BB-A11F60E8E258}" sibTransId="{477AB0CD-E04D-7C4A-8B2E-8FAEBD8B3BE5}"/>
    <dgm:cxn modelId="{773DD29C-F6D4-0445-B749-4556D764C04C}" type="presOf" srcId="{FBA2E530-BB90-5349-8ED3-B61FFA4EEF39}" destId="{BC4AD3DD-F8FC-054B-919F-3C8F12AA6E7E}" srcOrd="1" destOrd="0" presId="urn:microsoft.com/office/officeart/2005/8/layout/orgChart1"/>
    <dgm:cxn modelId="{B1E94A99-CBD8-3645-AA0E-D2DAED1BD987}" srcId="{368E9983-4117-A347-8B75-5AC11EA9DD5F}" destId="{8B6DBA8E-453B-7C42-9632-1C8F63CC7CEC}" srcOrd="0" destOrd="0" parTransId="{5792BB6C-C5AF-0542-920E-9D926C41EDB2}" sibTransId="{2D5E6332-82E3-0C4E-ACD2-959B73CEC37E}"/>
    <dgm:cxn modelId="{9FD1C22D-8992-1F4C-9E4E-1F79B3433679}" type="presOf" srcId="{36059023-0E52-9042-AE26-6FF0C9DA435F}" destId="{7ED4C86A-7556-4A44-AD59-6A93FBB9A549}" srcOrd="0" destOrd="0" presId="urn:microsoft.com/office/officeart/2005/8/layout/orgChart1"/>
    <dgm:cxn modelId="{A6ACBC5F-D37C-2448-88C9-C323E8746437}" type="presOf" srcId="{61767C4D-C2EB-BB4F-8BAD-D467E32A9B70}" destId="{7C2AB4AC-32E9-1F45-9C78-249FF1F7B696}" srcOrd="0" destOrd="0" presId="urn:microsoft.com/office/officeart/2005/8/layout/orgChart1"/>
    <dgm:cxn modelId="{DDD844D7-7AFA-5A49-AE00-8A459F4ADFFD}" type="presOf" srcId="{C0E52087-2C9A-3F44-A37A-AF29F87489B9}" destId="{162822BE-9AC2-274F-B278-39165328DF4F}" srcOrd="0" destOrd="0" presId="urn:microsoft.com/office/officeart/2005/8/layout/orgChart1"/>
    <dgm:cxn modelId="{BC1EF4CB-4505-5144-8AAA-0465BD19364A}" type="presOf" srcId="{5D29ED18-02AB-6A43-B6BB-A11F60E8E258}" destId="{F8FB84BB-DC1D-A541-827E-C86ACE009ECC}" srcOrd="0" destOrd="0" presId="urn:microsoft.com/office/officeart/2005/8/layout/orgChart1"/>
    <dgm:cxn modelId="{47AF6BF9-D212-9540-B248-0E2D7B58C113}" type="presOf" srcId="{B3C02E61-9E0B-2545-9901-ABD51953632B}" destId="{3041557A-6881-824B-B604-CF5BB32DEAE6}" srcOrd="0" destOrd="0" presId="urn:microsoft.com/office/officeart/2005/8/layout/orgChart1"/>
    <dgm:cxn modelId="{74C0D492-7700-4846-9554-F9140540109A}" type="presOf" srcId="{24586AB9-39B8-CF4B-B8B3-72B749D19DC1}" destId="{99702E1D-A7A0-4244-976C-9E954D61F751}" srcOrd="0" destOrd="0" presId="urn:microsoft.com/office/officeart/2005/8/layout/orgChart1"/>
    <dgm:cxn modelId="{A9DA939B-D31A-C549-9C41-B5047B704D27}" type="presOf" srcId="{F74B419B-830C-AA4E-BC9E-09D9F7686540}" destId="{7558D912-4C27-6B4C-A0DC-9511A969A378}" srcOrd="0" destOrd="0" presId="urn:microsoft.com/office/officeart/2005/8/layout/orgChart1"/>
    <dgm:cxn modelId="{ECA76264-FD3F-6F49-8A5B-FC819B3F80D5}" srcId="{61767C4D-C2EB-BB4F-8BAD-D467E32A9B70}" destId="{87E160A1-FAF2-F646-B4AF-9EA41226B968}" srcOrd="0" destOrd="0" parTransId="{ADD6C83E-7879-D64E-A4B8-543A4A45E7F5}" sibTransId="{1F27433C-1E2F-6C44-977B-D3E8EC378036}"/>
    <dgm:cxn modelId="{43819DBB-267E-554E-A3F8-673492948A53}" type="presOf" srcId="{87E160A1-FAF2-F646-B4AF-9EA41226B968}" destId="{B882D92A-2E78-0B43-8838-C3B6642262CD}" srcOrd="1" destOrd="0" presId="urn:microsoft.com/office/officeart/2005/8/layout/orgChart1"/>
    <dgm:cxn modelId="{DB8210E3-7B5A-234E-A27F-08976F5B1D99}" type="presOf" srcId="{4D428F3F-0684-484E-9CFD-AABE71FB1702}" destId="{016C85F9-60CC-2A43-80A1-88FBABF2B694}" srcOrd="0" destOrd="0" presId="urn:microsoft.com/office/officeart/2005/8/layout/orgChart1"/>
    <dgm:cxn modelId="{C6413341-1D09-EF49-BB86-AFECE941FA4F}" type="presOf" srcId="{24586AB9-39B8-CF4B-B8B3-72B749D19DC1}" destId="{D25F830A-5F7A-B24A-9327-D8D55300BF1E}" srcOrd="1" destOrd="0" presId="urn:microsoft.com/office/officeart/2005/8/layout/orgChart1"/>
    <dgm:cxn modelId="{C6E07319-D3F6-2045-9D17-632D9DFE878F}" srcId="{20F6517E-8DA3-6B48-88A2-57ABE9D59CC3}" destId="{24586AB9-39B8-CF4B-B8B3-72B749D19DC1}" srcOrd="0" destOrd="0" parTransId="{FA2469DC-7684-9C4B-992C-601B5F3576D9}" sibTransId="{8BA604BE-718D-1245-B64E-FEA69195B059}"/>
    <dgm:cxn modelId="{FA15D06D-F20F-D340-A4CA-B4DD0B6A97E6}" srcId="{24586AB9-39B8-CF4B-B8B3-72B749D19DC1}" destId="{368E9983-4117-A347-8B75-5AC11EA9DD5F}" srcOrd="1" destOrd="0" parTransId="{B3C02E61-9E0B-2545-9901-ABD51953632B}" sibTransId="{F13F1E20-C339-B04D-864B-59C6511EE504}"/>
    <dgm:cxn modelId="{135F4E0A-049D-8A48-9437-61687E28242D}" type="presOf" srcId="{61767C4D-C2EB-BB4F-8BAD-D467E32A9B70}" destId="{865BD31E-9D69-2E48-BEA9-1110B0289AAF}" srcOrd="1" destOrd="0" presId="urn:microsoft.com/office/officeart/2005/8/layout/orgChart1"/>
    <dgm:cxn modelId="{1EED3E5B-B9AF-9546-86CC-0E58FFAD2B3C}" srcId="{24586AB9-39B8-CF4B-B8B3-72B749D19DC1}" destId="{36059023-0E52-9042-AE26-6FF0C9DA435F}" srcOrd="2" destOrd="0" parTransId="{F74B419B-830C-AA4E-BC9E-09D9F7686540}" sibTransId="{0855BF36-AA6F-D644-AD5A-43E191D1A3C3}"/>
    <dgm:cxn modelId="{429A0C6D-44D4-E643-A8A9-00D5A9D67D7F}" srcId="{24586AB9-39B8-CF4B-B8B3-72B749D19DC1}" destId="{61767C4D-C2EB-BB4F-8BAD-D467E32A9B70}" srcOrd="3" destOrd="0" parTransId="{9174EB1F-1B78-174F-A972-C2AC3F7D2F26}" sibTransId="{903BFE14-9FD3-1C42-978E-C79A3A29B563}"/>
    <dgm:cxn modelId="{2120D56A-EFEB-1042-AA22-1E0A98516C24}" srcId="{69FE4F48-488D-4A43-967A-E9BF7F5192EF}" destId="{C0E52087-2C9A-3F44-A37A-AF29F87489B9}" srcOrd="0" destOrd="0" parTransId="{4D428F3F-0684-484E-9CFD-AABE71FB1702}" sibTransId="{B2776EEE-5105-944E-9D27-179BB1F94F4F}"/>
    <dgm:cxn modelId="{31459A40-886F-8B4F-B889-28C3D9119D5C}" type="presOf" srcId="{87E160A1-FAF2-F646-B4AF-9EA41226B968}" destId="{8647A600-221E-BB49-85CC-B27ECDC73C74}" srcOrd="0" destOrd="0" presId="urn:microsoft.com/office/officeart/2005/8/layout/orgChart1"/>
    <dgm:cxn modelId="{B41E5981-6078-4D42-801C-6C18197AD77A}" type="presOf" srcId="{368E9983-4117-A347-8B75-5AC11EA9DD5F}" destId="{F8606437-9B13-5449-A077-E7B2B0AC0703}" srcOrd="1" destOrd="0" presId="urn:microsoft.com/office/officeart/2005/8/layout/orgChart1"/>
    <dgm:cxn modelId="{42EE0ADC-01CF-2243-B495-5FEB4B0137CF}" type="presOf" srcId="{8B6DBA8E-453B-7C42-9632-1C8F63CC7CEC}" destId="{84B7FAC9-D149-E548-AFA0-98A0BD720B98}" srcOrd="0" destOrd="0" presId="urn:microsoft.com/office/officeart/2005/8/layout/orgChart1"/>
    <dgm:cxn modelId="{704428D6-B944-194C-B974-7FB4202E83C5}" type="presOf" srcId="{FB4FF329-93A0-9844-B50A-5499117B2608}" destId="{4547C9AC-DD26-DA4B-8D09-2F256360AA9C}" srcOrd="0" destOrd="0" presId="urn:microsoft.com/office/officeart/2005/8/layout/orgChart1"/>
    <dgm:cxn modelId="{83AF7E39-396B-EE4B-9B3A-886119C2C76E}" type="presOf" srcId="{69FE4F48-488D-4A43-967A-E9BF7F5192EF}" destId="{C0023EFA-0027-134D-B882-9E17046EA0A1}" srcOrd="1" destOrd="0" presId="urn:microsoft.com/office/officeart/2005/8/layout/orgChart1"/>
    <dgm:cxn modelId="{8355BB8F-47B5-3740-AD62-FA7DF4E22CF6}" srcId="{36059023-0E52-9042-AE26-6FF0C9DA435F}" destId="{FBA2E530-BB90-5349-8ED3-B61FFA4EEF39}" srcOrd="0" destOrd="0" parTransId="{FB4FF329-93A0-9844-B50A-5499117B2608}" sibTransId="{BCA512F8-E655-BB49-BFBF-F2B35DE75E93}"/>
    <dgm:cxn modelId="{809D9BE9-A48D-2C42-805A-22996FAD3196}" type="presOf" srcId="{8B6DBA8E-453B-7C42-9632-1C8F63CC7CEC}" destId="{346F6AC1-1710-7144-B492-067FA079FD44}" srcOrd="1" destOrd="0" presId="urn:microsoft.com/office/officeart/2005/8/layout/orgChart1"/>
    <dgm:cxn modelId="{E0C5DFA8-902D-3A47-8745-E817C1F48694}" type="presOf" srcId="{FBA2E530-BB90-5349-8ED3-B61FFA4EEF39}" destId="{70D05CAB-7ABC-8A4C-933F-F59E0E77F2A8}" srcOrd="0" destOrd="0" presId="urn:microsoft.com/office/officeart/2005/8/layout/orgChart1"/>
    <dgm:cxn modelId="{5F738B3D-93D7-3F4D-84E2-81153401B2BF}" type="presParOf" srcId="{CA7A9027-2872-0246-BE10-F4384C2B23AF}" destId="{E155168B-553B-8447-931B-205106EC1A88}" srcOrd="0" destOrd="0" presId="urn:microsoft.com/office/officeart/2005/8/layout/orgChart1"/>
    <dgm:cxn modelId="{C6424B20-57C4-8041-9D8A-22211EA11247}" type="presParOf" srcId="{E155168B-553B-8447-931B-205106EC1A88}" destId="{395885FF-FAD7-264D-AF22-4C76FF91ED92}" srcOrd="0" destOrd="0" presId="urn:microsoft.com/office/officeart/2005/8/layout/orgChart1"/>
    <dgm:cxn modelId="{EC3CF36F-A83F-5A4C-B8CC-2E4F4DEA5237}" type="presParOf" srcId="{395885FF-FAD7-264D-AF22-4C76FF91ED92}" destId="{99702E1D-A7A0-4244-976C-9E954D61F751}" srcOrd="0" destOrd="0" presId="urn:microsoft.com/office/officeart/2005/8/layout/orgChart1"/>
    <dgm:cxn modelId="{9CB05474-9DD0-6D4E-B02D-5A9006657E2B}" type="presParOf" srcId="{395885FF-FAD7-264D-AF22-4C76FF91ED92}" destId="{D25F830A-5F7A-B24A-9327-D8D55300BF1E}" srcOrd="1" destOrd="0" presId="urn:microsoft.com/office/officeart/2005/8/layout/orgChart1"/>
    <dgm:cxn modelId="{384B0F57-30E9-4E45-AFE5-0145240DBEBC}" type="presParOf" srcId="{E155168B-553B-8447-931B-205106EC1A88}" destId="{766D1F5A-B8C7-1844-9626-50C47D464710}" srcOrd="1" destOrd="0" presId="urn:microsoft.com/office/officeart/2005/8/layout/orgChart1"/>
    <dgm:cxn modelId="{FD3DC90D-DE40-DB4D-93A2-EF09DDC22B08}" type="presParOf" srcId="{766D1F5A-B8C7-1844-9626-50C47D464710}" destId="{F8FB84BB-DC1D-A541-827E-C86ACE009ECC}" srcOrd="0" destOrd="0" presId="urn:microsoft.com/office/officeart/2005/8/layout/orgChart1"/>
    <dgm:cxn modelId="{8B86ECF3-6363-DA45-A0BF-79634EC8A70C}" type="presParOf" srcId="{766D1F5A-B8C7-1844-9626-50C47D464710}" destId="{C75F032D-0EEB-3B4B-882A-9C34CE0B65DC}" srcOrd="1" destOrd="0" presId="urn:microsoft.com/office/officeart/2005/8/layout/orgChart1"/>
    <dgm:cxn modelId="{56B022A2-BEA8-9742-9CAB-F9E8AB758D81}" type="presParOf" srcId="{C75F032D-0EEB-3B4B-882A-9C34CE0B65DC}" destId="{1C88CBA8-1845-074B-8F0C-8B1431222E9C}" srcOrd="0" destOrd="0" presId="urn:microsoft.com/office/officeart/2005/8/layout/orgChart1"/>
    <dgm:cxn modelId="{EECE0375-25FC-8A4D-8E2D-7F0FC564A4EA}" type="presParOf" srcId="{1C88CBA8-1845-074B-8F0C-8B1431222E9C}" destId="{CDF8A3B2-323C-6F4A-8904-B55965B5F1DC}" srcOrd="0" destOrd="0" presId="urn:microsoft.com/office/officeart/2005/8/layout/orgChart1"/>
    <dgm:cxn modelId="{8D5CC9B8-505F-6240-B05F-EC3875DBBEA8}" type="presParOf" srcId="{1C88CBA8-1845-074B-8F0C-8B1431222E9C}" destId="{C0023EFA-0027-134D-B882-9E17046EA0A1}" srcOrd="1" destOrd="0" presId="urn:microsoft.com/office/officeart/2005/8/layout/orgChart1"/>
    <dgm:cxn modelId="{9E524481-017C-6142-BF79-7A1C855C865E}" type="presParOf" srcId="{C75F032D-0EEB-3B4B-882A-9C34CE0B65DC}" destId="{F685B9AC-8517-864E-B9DB-F07161D10DE6}" srcOrd="1" destOrd="0" presId="urn:microsoft.com/office/officeart/2005/8/layout/orgChart1"/>
    <dgm:cxn modelId="{02C5AB82-4C32-7A4F-AF10-582BFA8FC07D}" type="presParOf" srcId="{F685B9AC-8517-864E-B9DB-F07161D10DE6}" destId="{016C85F9-60CC-2A43-80A1-88FBABF2B694}" srcOrd="0" destOrd="0" presId="urn:microsoft.com/office/officeart/2005/8/layout/orgChart1"/>
    <dgm:cxn modelId="{F488590E-A2D6-684B-80D4-D94A8049A93B}" type="presParOf" srcId="{F685B9AC-8517-864E-B9DB-F07161D10DE6}" destId="{56909642-96D3-144E-85F6-812E5F64C111}" srcOrd="1" destOrd="0" presId="urn:microsoft.com/office/officeart/2005/8/layout/orgChart1"/>
    <dgm:cxn modelId="{D180E9F9-C0C6-2B49-858D-A4AACC4905AB}" type="presParOf" srcId="{56909642-96D3-144E-85F6-812E5F64C111}" destId="{6F839309-A9C6-4A4F-BA84-FD9E61950831}" srcOrd="0" destOrd="0" presId="urn:microsoft.com/office/officeart/2005/8/layout/orgChart1"/>
    <dgm:cxn modelId="{94779778-98C6-3241-819B-AE0286D3DCA1}" type="presParOf" srcId="{6F839309-A9C6-4A4F-BA84-FD9E61950831}" destId="{162822BE-9AC2-274F-B278-39165328DF4F}" srcOrd="0" destOrd="0" presId="urn:microsoft.com/office/officeart/2005/8/layout/orgChart1"/>
    <dgm:cxn modelId="{843A16A6-0FE4-6C46-96AF-7BA2D064F4E1}" type="presParOf" srcId="{6F839309-A9C6-4A4F-BA84-FD9E61950831}" destId="{ED5DD25F-182B-7E44-AF2B-114B3DFE0300}" srcOrd="1" destOrd="0" presId="urn:microsoft.com/office/officeart/2005/8/layout/orgChart1"/>
    <dgm:cxn modelId="{E1D36B22-CB90-8A42-8F9E-B16EC280931B}" type="presParOf" srcId="{56909642-96D3-144E-85F6-812E5F64C111}" destId="{F007A996-4FC5-FB4A-8DEF-D15BA23A8183}" srcOrd="1" destOrd="0" presId="urn:microsoft.com/office/officeart/2005/8/layout/orgChart1"/>
    <dgm:cxn modelId="{9CB04DD8-4F47-AE42-A856-47072AC888CD}" type="presParOf" srcId="{56909642-96D3-144E-85F6-812E5F64C111}" destId="{BE470DB4-7724-6440-B3F4-7D75F17AAE2E}" srcOrd="2" destOrd="0" presId="urn:microsoft.com/office/officeart/2005/8/layout/orgChart1"/>
    <dgm:cxn modelId="{4C358946-579B-0B47-8372-5A8667932542}" type="presParOf" srcId="{C75F032D-0EEB-3B4B-882A-9C34CE0B65DC}" destId="{A905E406-2758-494B-94A8-1D0EE60D061A}" srcOrd="2" destOrd="0" presId="urn:microsoft.com/office/officeart/2005/8/layout/orgChart1"/>
    <dgm:cxn modelId="{92293ECB-ABE8-DE4D-8A39-46DB68FE5969}" type="presParOf" srcId="{766D1F5A-B8C7-1844-9626-50C47D464710}" destId="{3041557A-6881-824B-B604-CF5BB32DEAE6}" srcOrd="2" destOrd="0" presId="urn:microsoft.com/office/officeart/2005/8/layout/orgChart1"/>
    <dgm:cxn modelId="{B612EC75-ED90-D040-83F0-26987A4ED194}" type="presParOf" srcId="{766D1F5A-B8C7-1844-9626-50C47D464710}" destId="{9C050588-3AC5-8341-B86D-DCDC180EEA9F}" srcOrd="3" destOrd="0" presId="urn:microsoft.com/office/officeart/2005/8/layout/orgChart1"/>
    <dgm:cxn modelId="{EBD8C6CB-6CCB-D94C-AA88-4648A2941484}" type="presParOf" srcId="{9C050588-3AC5-8341-B86D-DCDC180EEA9F}" destId="{80FB2A00-107E-A54F-9BC3-E96650F7E97B}" srcOrd="0" destOrd="0" presId="urn:microsoft.com/office/officeart/2005/8/layout/orgChart1"/>
    <dgm:cxn modelId="{AA6BCFAA-CD02-544B-825A-E6EE3FC911A0}" type="presParOf" srcId="{80FB2A00-107E-A54F-9BC3-E96650F7E97B}" destId="{2EDB1428-8ACE-C443-8336-1D0DAAF8A600}" srcOrd="0" destOrd="0" presId="urn:microsoft.com/office/officeart/2005/8/layout/orgChart1"/>
    <dgm:cxn modelId="{3497B0B5-6578-A048-9028-6295DE28D1E7}" type="presParOf" srcId="{80FB2A00-107E-A54F-9BC3-E96650F7E97B}" destId="{F8606437-9B13-5449-A077-E7B2B0AC0703}" srcOrd="1" destOrd="0" presId="urn:microsoft.com/office/officeart/2005/8/layout/orgChart1"/>
    <dgm:cxn modelId="{E9CE0914-E0EF-784E-AF19-92D2DD9E742F}" type="presParOf" srcId="{9C050588-3AC5-8341-B86D-DCDC180EEA9F}" destId="{1584A87E-08D6-1B4C-A6A0-C5B7F8C172C0}" srcOrd="1" destOrd="0" presId="urn:microsoft.com/office/officeart/2005/8/layout/orgChart1"/>
    <dgm:cxn modelId="{53689B72-F05E-034E-8554-C9C81B80175E}" type="presParOf" srcId="{1584A87E-08D6-1B4C-A6A0-C5B7F8C172C0}" destId="{0EA2C147-8847-BC43-8BB7-202D98503DEA}" srcOrd="0" destOrd="0" presId="urn:microsoft.com/office/officeart/2005/8/layout/orgChart1"/>
    <dgm:cxn modelId="{17E33440-0F58-DE45-AAED-1745188957DE}" type="presParOf" srcId="{1584A87E-08D6-1B4C-A6A0-C5B7F8C172C0}" destId="{01452F4D-7BB0-9A43-8C74-A2CAA4B670CB}" srcOrd="1" destOrd="0" presId="urn:microsoft.com/office/officeart/2005/8/layout/orgChart1"/>
    <dgm:cxn modelId="{A48E25E8-C022-4447-B94F-6601A638058C}" type="presParOf" srcId="{01452F4D-7BB0-9A43-8C74-A2CAA4B670CB}" destId="{D96A366A-EE9E-E645-A5BE-C99D033DBBE8}" srcOrd="0" destOrd="0" presId="urn:microsoft.com/office/officeart/2005/8/layout/orgChart1"/>
    <dgm:cxn modelId="{BB2FFC91-C11F-2342-A6D8-1F7D1D98BD68}" type="presParOf" srcId="{D96A366A-EE9E-E645-A5BE-C99D033DBBE8}" destId="{84B7FAC9-D149-E548-AFA0-98A0BD720B98}" srcOrd="0" destOrd="0" presId="urn:microsoft.com/office/officeart/2005/8/layout/orgChart1"/>
    <dgm:cxn modelId="{E1B5EF0E-6490-CC4D-8A9D-4161966FCC73}" type="presParOf" srcId="{D96A366A-EE9E-E645-A5BE-C99D033DBBE8}" destId="{346F6AC1-1710-7144-B492-067FA079FD44}" srcOrd="1" destOrd="0" presId="urn:microsoft.com/office/officeart/2005/8/layout/orgChart1"/>
    <dgm:cxn modelId="{B1917F2C-B817-F244-86A6-7C0EE6413623}" type="presParOf" srcId="{01452F4D-7BB0-9A43-8C74-A2CAA4B670CB}" destId="{A172449C-695C-5C40-A889-2FC8172D55E6}" srcOrd="1" destOrd="0" presId="urn:microsoft.com/office/officeart/2005/8/layout/orgChart1"/>
    <dgm:cxn modelId="{7808537C-3C92-E540-A82C-8FB699BF50F7}" type="presParOf" srcId="{01452F4D-7BB0-9A43-8C74-A2CAA4B670CB}" destId="{287E6614-BD2A-7C44-962A-D9972C572EA4}" srcOrd="2" destOrd="0" presId="urn:microsoft.com/office/officeart/2005/8/layout/orgChart1"/>
    <dgm:cxn modelId="{A2A4A876-1C0B-0745-AA34-E2DFAAB9632C}" type="presParOf" srcId="{9C050588-3AC5-8341-B86D-DCDC180EEA9F}" destId="{AB823D07-A701-FE4F-A7A9-06B6F48496E0}" srcOrd="2" destOrd="0" presId="urn:microsoft.com/office/officeart/2005/8/layout/orgChart1"/>
    <dgm:cxn modelId="{0A10325D-E925-414F-A990-E1DE70BCCB8B}" type="presParOf" srcId="{766D1F5A-B8C7-1844-9626-50C47D464710}" destId="{7558D912-4C27-6B4C-A0DC-9511A969A378}" srcOrd="4" destOrd="0" presId="urn:microsoft.com/office/officeart/2005/8/layout/orgChart1"/>
    <dgm:cxn modelId="{5745DDE2-C245-694B-9A98-3258BE1FB419}" type="presParOf" srcId="{766D1F5A-B8C7-1844-9626-50C47D464710}" destId="{B07EA68F-FFF3-9A48-9FEE-F6C8A55ABF97}" srcOrd="5" destOrd="0" presId="urn:microsoft.com/office/officeart/2005/8/layout/orgChart1"/>
    <dgm:cxn modelId="{EA5771C7-345D-1342-ACD4-E92809665583}" type="presParOf" srcId="{B07EA68F-FFF3-9A48-9FEE-F6C8A55ABF97}" destId="{FB7A715A-606E-A841-91E7-36533B409073}" srcOrd="0" destOrd="0" presId="urn:microsoft.com/office/officeart/2005/8/layout/orgChart1"/>
    <dgm:cxn modelId="{4F0396F6-9C7A-D649-9340-8126FA6F5809}" type="presParOf" srcId="{FB7A715A-606E-A841-91E7-36533B409073}" destId="{7ED4C86A-7556-4A44-AD59-6A93FBB9A549}" srcOrd="0" destOrd="0" presId="urn:microsoft.com/office/officeart/2005/8/layout/orgChart1"/>
    <dgm:cxn modelId="{05B5C0BD-A71D-ED4A-BE31-DBEBB325058D}" type="presParOf" srcId="{FB7A715A-606E-A841-91E7-36533B409073}" destId="{5C51A1AB-D60E-A549-9578-A3161BBAE607}" srcOrd="1" destOrd="0" presId="urn:microsoft.com/office/officeart/2005/8/layout/orgChart1"/>
    <dgm:cxn modelId="{72C350B4-3087-784E-8618-F35D49FFF71C}" type="presParOf" srcId="{B07EA68F-FFF3-9A48-9FEE-F6C8A55ABF97}" destId="{95FE3BEE-7B1D-1A44-BDA5-6BFBEEA96B67}" srcOrd="1" destOrd="0" presId="urn:microsoft.com/office/officeart/2005/8/layout/orgChart1"/>
    <dgm:cxn modelId="{51B43A31-20AB-004E-9D8A-D8240045BBDA}" type="presParOf" srcId="{95FE3BEE-7B1D-1A44-BDA5-6BFBEEA96B67}" destId="{4547C9AC-DD26-DA4B-8D09-2F256360AA9C}" srcOrd="0" destOrd="0" presId="urn:microsoft.com/office/officeart/2005/8/layout/orgChart1"/>
    <dgm:cxn modelId="{34E6B95C-8B2B-744E-A6C7-1C78656488B8}" type="presParOf" srcId="{95FE3BEE-7B1D-1A44-BDA5-6BFBEEA96B67}" destId="{5793FC6F-B8B6-4F4C-BB5D-EAFE9D880D12}" srcOrd="1" destOrd="0" presId="urn:microsoft.com/office/officeart/2005/8/layout/orgChart1"/>
    <dgm:cxn modelId="{85675705-CF17-1543-B19A-90E8E600AD06}" type="presParOf" srcId="{5793FC6F-B8B6-4F4C-BB5D-EAFE9D880D12}" destId="{E9630EEA-3860-ED45-9FF7-D4460D31BCB7}" srcOrd="0" destOrd="0" presId="urn:microsoft.com/office/officeart/2005/8/layout/orgChart1"/>
    <dgm:cxn modelId="{F976F292-47A9-154B-BD67-9C430AE6995B}" type="presParOf" srcId="{E9630EEA-3860-ED45-9FF7-D4460D31BCB7}" destId="{70D05CAB-7ABC-8A4C-933F-F59E0E77F2A8}" srcOrd="0" destOrd="0" presId="urn:microsoft.com/office/officeart/2005/8/layout/orgChart1"/>
    <dgm:cxn modelId="{47FB2A9C-7A29-4C4F-B839-CC8F1E491C1A}" type="presParOf" srcId="{E9630EEA-3860-ED45-9FF7-D4460D31BCB7}" destId="{BC4AD3DD-F8FC-054B-919F-3C8F12AA6E7E}" srcOrd="1" destOrd="0" presId="urn:microsoft.com/office/officeart/2005/8/layout/orgChart1"/>
    <dgm:cxn modelId="{866CC7AD-B70E-4C4F-B42B-BF9D6A1340D5}" type="presParOf" srcId="{5793FC6F-B8B6-4F4C-BB5D-EAFE9D880D12}" destId="{6F6A2332-2386-4741-90AA-6CFECB8E833F}" srcOrd="1" destOrd="0" presId="urn:microsoft.com/office/officeart/2005/8/layout/orgChart1"/>
    <dgm:cxn modelId="{08B37ACE-27E9-BE4C-A486-CCE0BA0FA3B4}" type="presParOf" srcId="{5793FC6F-B8B6-4F4C-BB5D-EAFE9D880D12}" destId="{EAA56C4C-18A5-2649-BCBF-2B6C5E99EFAC}" srcOrd="2" destOrd="0" presId="urn:microsoft.com/office/officeart/2005/8/layout/orgChart1"/>
    <dgm:cxn modelId="{FD019E90-8278-B943-8A97-67F84DB3807D}" type="presParOf" srcId="{B07EA68F-FFF3-9A48-9FEE-F6C8A55ABF97}" destId="{4FA43BD5-53A2-6B4D-BEA0-1D976DCF18ED}" srcOrd="2" destOrd="0" presId="urn:microsoft.com/office/officeart/2005/8/layout/orgChart1"/>
    <dgm:cxn modelId="{D3D865B3-BE96-154B-BEF6-86E81374FA1C}" type="presParOf" srcId="{766D1F5A-B8C7-1844-9626-50C47D464710}" destId="{3E42C963-1C1C-8441-8D3D-0528954A9F81}" srcOrd="6" destOrd="0" presId="urn:microsoft.com/office/officeart/2005/8/layout/orgChart1"/>
    <dgm:cxn modelId="{CAEE0585-568F-FD4A-A550-FE59E100FC62}" type="presParOf" srcId="{766D1F5A-B8C7-1844-9626-50C47D464710}" destId="{B9A83254-31B0-F841-A7A9-3E9EFCA40DEC}" srcOrd="7" destOrd="0" presId="urn:microsoft.com/office/officeart/2005/8/layout/orgChart1"/>
    <dgm:cxn modelId="{5143DD35-8D13-8D4F-B660-4496ADDDD0A4}" type="presParOf" srcId="{B9A83254-31B0-F841-A7A9-3E9EFCA40DEC}" destId="{EDD8F47B-B1D9-6844-A2BF-085CDAE9EE2C}" srcOrd="0" destOrd="0" presId="urn:microsoft.com/office/officeart/2005/8/layout/orgChart1"/>
    <dgm:cxn modelId="{EFBAE534-EE48-8940-9D83-E176859E6CAC}" type="presParOf" srcId="{EDD8F47B-B1D9-6844-A2BF-085CDAE9EE2C}" destId="{7C2AB4AC-32E9-1F45-9C78-249FF1F7B696}" srcOrd="0" destOrd="0" presId="urn:microsoft.com/office/officeart/2005/8/layout/orgChart1"/>
    <dgm:cxn modelId="{2E0015A4-2CB7-8249-8480-F8D6C5E632F8}" type="presParOf" srcId="{EDD8F47B-B1D9-6844-A2BF-085CDAE9EE2C}" destId="{865BD31E-9D69-2E48-BEA9-1110B0289AAF}" srcOrd="1" destOrd="0" presId="urn:microsoft.com/office/officeart/2005/8/layout/orgChart1"/>
    <dgm:cxn modelId="{EA9E7064-FCC8-AE4C-914C-1D1C5F192CF6}" type="presParOf" srcId="{B9A83254-31B0-F841-A7A9-3E9EFCA40DEC}" destId="{4A38392C-4E1E-424A-999D-A791BD5E7367}" srcOrd="1" destOrd="0" presId="urn:microsoft.com/office/officeart/2005/8/layout/orgChart1"/>
    <dgm:cxn modelId="{9412563C-C1DD-6A43-853B-CC6D761DCA05}" type="presParOf" srcId="{4A38392C-4E1E-424A-999D-A791BD5E7367}" destId="{61E4B47F-5332-1A40-AB8E-EC7EB1CA214C}" srcOrd="0" destOrd="0" presId="urn:microsoft.com/office/officeart/2005/8/layout/orgChart1"/>
    <dgm:cxn modelId="{FD198190-7D51-C043-9E89-112301D28356}" type="presParOf" srcId="{4A38392C-4E1E-424A-999D-A791BD5E7367}" destId="{73DB04FB-9D7E-4948-9CD9-198E7D495ED3}" srcOrd="1" destOrd="0" presId="urn:microsoft.com/office/officeart/2005/8/layout/orgChart1"/>
    <dgm:cxn modelId="{BA6E6D12-0E49-0045-A88F-7A69C6741CAB}" type="presParOf" srcId="{73DB04FB-9D7E-4948-9CD9-198E7D495ED3}" destId="{49EB074F-8727-714F-8FA9-89DBA322DE22}" srcOrd="0" destOrd="0" presId="urn:microsoft.com/office/officeart/2005/8/layout/orgChart1"/>
    <dgm:cxn modelId="{2D53F429-6A36-8446-A276-459D8C5ECE61}" type="presParOf" srcId="{49EB074F-8727-714F-8FA9-89DBA322DE22}" destId="{8647A600-221E-BB49-85CC-B27ECDC73C74}" srcOrd="0" destOrd="0" presId="urn:microsoft.com/office/officeart/2005/8/layout/orgChart1"/>
    <dgm:cxn modelId="{67991855-DECD-D240-9244-BF18E992750B}" type="presParOf" srcId="{49EB074F-8727-714F-8FA9-89DBA322DE22}" destId="{B882D92A-2E78-0B43-8838-C3B6642262CD}" srcOrd="1" destOrd="0" presId="urn:microsoft.com/office/officeart/2005/8/layout/orgChart1"/>
    <dgm:cxn modelId="{AB6EBB0C-B26D-474A-9040-2E87ADAA3E7A}" type="presParOf" srcId="{73DB04FB-9D7E-4948-9CD9-198E7D495ED3}" destId="{FB07E44A-8EE2-0546-9B66-C526D664D3F0}" srcOrd="1" destOrd="0" presId="urn:microsoft.com/office/officeart/2005/8/layout/orgChart1"/>
    <dgm:cxn modelId="{C32C9DCD-E9E2-E647-B910-05382865C739}" type="presParOf" srcId="{73DB04FB-9D7E-4948-9CD9-198E7D495ED3}" destId="{205D21A8-4068-8149-82D5-6B3F630A8202}" srcOrd="2" destOrd="0" presId="urn:microsoft.com/office/officeart/2005/8/layout/orgChart1"/>
    <dgm:cxn modelId="{0283AC22-B8DB-004D-BD32-124120B1C6B6}" type="presParOf" srcId="{B9A83254-31B0-F841-A7A9-3E9EFCA40DEC}" destId="{A824B6A0-C279-474C-AA60-6DE6C380B7C2}" srcOrd="2" destOrd="0" presId="urn:microsoft.com/office/officeart/2005/8/layout/orgChart1"/>
    <dgm:cxn modelId="{ED4B54A9-B194-EC4A-B03B-D6AE86B6D3AE}" type="presParOf" srcId="{E155168B-553B-8447-931B-205106EC1A88}" destId="{EE3FCEC9-0448-7A49-B4BF-0948DAFC397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DAC80B-7F50-9447-9649-FF14F8751717}" type="doc">
      <dgm:prSet loTypeId="urn:microsoft.com/office/officeart/2008/layout/VerticalCurvedList" loCatId="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906355C-B55B-DC46-AF96-006958898236}">
      <dgm:prSet phldrT="[Text]"/>
      <dgm:spPr/>
      <dgm:t>
        <a:bodyPr/>
        <a:lstStyle/>
        <a:p>
          <a:r>
            <a:rPr lang="en-US" dirty="0" smtClean="0"/>
            <a:t>CP </a:t>
          </a:r>
          <a:r>
            <a:rPr lang="en-US" dirty="0" err="1" smtClean="0"/>
            <a:t>Pengetahuan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Ketrampilan</a:t>
          </a:r>
          <a:r>
            <a:rPr lang="en-US" dirty="0" smtClean="0"/>
            <a:t> </a:t>
          </a:r>
          <a:r>
            <a:rPr lang="en-US" dirty="0" err="1" smtClean="0"/>
            <a:t>Khusus</a:t>
          </a:r>
          <a:r>
            <a:rPr lang="en-US" dirty="0" smtClean="0"/>
            <a:t> </a:t>
          </a:r>
          <a:r>
            <a:rPr lang="en-US" dirty="0" err="1" smtClean="0"/>
            <a:t>masuk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BK Basis </a:t>
          </a:r>
          <a:r>
            <a:rPr lang="en-US" dirty="0" err="1" smtClean="0"/>
            <a:t>Keilmuan</a:t>
          </a:r>
          <a:r>
            <a:rPr lang="en-US" dirty="0" smtClean="0"/>
            <a:t> </a:t>
          </a:r>
          <a:r>
            <a:rPr lang="en-US" dirty="0" err="1" smtClean="0"/>
            <a:t>Utama</a:t>
          </a:r>
          <a:endParaRPr lang="en-US" dirty="0"/>
        </a:p>
      </dgm:t>
    </dgm:pt>
    <dgm:pt modelId="{6D81478C-CB60-0645-89F4-F308E4FCB99A}" type="parTrans" cxnId="{BB9F04F2-3FE2-F743-9D9D-A82DED417994}">
      <dgm:prSet/>
      <dgm:spPr/>
      <dgm:t>
        <a:bodyPr/>
        <a:lstStyle/>
        <a:p>
          <a:endParaRPr lang="en-US"/>
        </a:p>
      </dgm:t>
    </dgm:pt>
    <dgm:pt modelId="{724F66A8-D404-DF4B-AF45-40B89CE0EF12}" type="sibTrans" cxnId="{BB9F04F2-3FE2-F743-9D9D-A82DED417994}">
      <dgm:prSet/>
      <dgm:spPr/>
      <dgm:t>
        <a:bodyPr/>
        <a:lstStyle/>
        <a:p>
          <a:endParaRPr lang="en-US"/>
        </a:p>
      </dgm:t>
    </dgm:pt>
    <dgm:pt modelId="{CA3ED6F9-101F-504E-9509-93F147AEAA90}">
      <dgm:prSet phldrT="[Text]"/>
      <dgm:spPr/>
      <dgm:t>
        <a:bodyPr/>
        <a:lstStyle/>
        <a:p>
          <a:r>
            <a:rPr lang="en-US" dirty="0" smtClean="0"/>
            <a:t>CP </a:t>
          </a:r>
          <a:r>
            <a:rPr lang="en-US" dirty="0" err="1" smtClean="0"/>
            <a:t>Sikap</a:t>
          </a:r>
          <a:r>
            <a:rPr lang="en-US" dirty="0" smtClean="0"/>
            <a:t> </a:t>
          </a:r>
          <a:r>
            <a:rPr lang="en-US" dirty="0" err="1" smtClean="0"/>
            <a:t>Masuk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Tiap</a:t>
          </a:r>
          <a:r>
            <a:rPr lang="en-US" dirty="0" smtClean="0"/>
            <a:t> Mata </a:t>
          </a:r>
          <a:r>
            <a:rPr lang="en-US" dirty="0" err="1" smtClean="0"/>
            <a:t>Kuliah</a:t>
          </a:r>
          <a:r>
            <a:rPr lang="en-US" dirty="0" smtClean="0"/>
            <a:t> (</a:t>
          </a:r>
          <a:r>
            <a:rPr lang="en-US" dirty="0" err="1" smtClean="0"/>
            <a:t>perlu</a:t>
          </a:r>
          <a:r>
            <a:rPr lang="en-US" dirty="0" smtClean="0"/>
            <a:t> </a:t>
          </a:r>
          <a:r>
            <a:rPr lang="en-US" dirty="0" err="1" smtClean="0"/>
            <a:t>distribusi</a:t>
          </a:r>
          <a:r>
            <a:rPr lang="en-US" dirty="0" smtClean="0"/>
            <a:t>)</a:t>
          </a:r>
          <a:endParaRPr lang="en-US" dirty="0"/>
        </a:p>
      </dgm:t>
    </dgm:pt>
    <dgm:pt modelId="{00EC040C-0D8D-F64C-A1A7-6A28FBBE9678}" type="parTrans" cxnId="{05EA9914-FD4C-AF4E-A860-4BCBB2488749}">
      <dgm:prSet/>
      <dgm:spPr/>
      <dgm:t>
        <a:bodyPr/>
        <a:lstStyle/>
        <a:p>
          <a:endParaRPr lang="en-US"/>
        </a:p>
      </dgm:t>
    </dgm:pt>
    <dgm:pt modelId="{013A8E2B-EEE2-D949-9261-BC6D166B1E6D}" type="sibTrans" cxnId="{05EA9914-FD4C-AF4E-A860-4BCBB2488749}">
      <dgm:prSet/>
      <dgm:spPr/>
      <dgm:t>
        <a:bodyPr/>
        <a:lstStyle/>
        <a:p>
          <a:endParaRPr lang="en-US"/>
        </a:p>
      </dgm:t>
    </dgm:pt>
    <dgm:pt modelId="{E1AE5AFA-33AA-2B49-A71A-2A368A1D8051}">
      <dgm:prSet phldrT="[Text]"/>
      <dgm:spPr/>
      <dgm:t>
        <a:bodyPr/>
        <a:lstStyle/>
        <a:p>
          <a:r>
            <a:rPr lang="en-US" dirty="0" smtClean="0"/>
            <a:t>CP </a:t>
          </a:r>
          <a:r>
            <a:rPr lang="en-US" dirty="0" err="1" smtClean="0"/>
            <a:t>Ketrampilan</a:t>
          </a:r>
          <a:r>
            <a:rPr lang="en-US" dirty="0" smtClean="0"/>
            <a:t> </a:t>
          </a:r>
          <a:r>
            <a:rPr lang="en-US" dirty="0" err="1" smtClean="0"/>
            <a:t>Umum</a:t>
          </a:r>
          <a:r>
            <a:rPr lang="en-US" dirty="0" smtClean="0"/>
            <a:t> </a:t>
          </a:r>
          <a:r>
            <a:rPr lang="en-US" dirty="0" err="1" smtClean="0"/>
            <a:t>Perlu</a:t>
          </a:r>
          <a:r>
            <a:rPr lang="en-US" dirty="0" smtClean="0"/>
            <a:t> </a:t>
          </a:r>
          <a:r>
            <a:rPr lang="en-US" dirty="0" err="1" smtClean="0"/>
            <a:t>dikaitkan</a:t>
          </a:r>
          <a:r>
            <a:rPr lang="en-US" dirty="0" smtClean="0"/>
            <a:t> </a:t>
          </a:r>
          <a:r>
            <a:rPr lang="en-US" dirty="0" err="1" smtClean="0"/>
            <a:t>ke</a:t>
          </a:r>
          <a:r>
            <a:rPr lang="en-US" dirty="0" smtClean="0"/>
            <a:t> </a:t>
          </a:r>
          <a:r>
            <a:rPr lang="en-US" dirty="0" err="1" smtClean="0"/>
            <a:t>Berbagai</a:t>
          </a:r>
          <a:r>
            <a:rPr lang="en-US" dirty="0" smtClean="0"/>
            <a:t> Mata </a:t>
          </a:r>
          <a:r>
            <a:rPr lang="en-US" dirty="0" err="1" smtClean="0"/>
            <a:t>Kuliah</a:t>
          </a:r>
          <a:endParaRPr lang="en-US" dirty="0"/>
        </a:p>
      </dgm:t>
    </dgm:pt>
    <dgm:pt modelId="{F95ABD10-583B-4344-A5DC-21C962840D00}" type="parTrans" cxnId="{25941FFF-5974-9245-9942-1B5CAEDE6C51}">
      <dgm:prSet/>
      <dgm:spPr/>
      <dgm:t>
        <a:bodyPr/>
        <a:lstStyle/>
        <a:p>
          <a:endParaRPr lang="en-US"/>
        </a:p>
      </dgm:t>
    </dgm:pt>
    <dgm:pt modelId="{E7B3B2B3-6A33-394A-8F72-726651EAA886}" type="sibTrans" cxnId="{25941FFF-5974-9245-9942-1B5CAEDE6C51}">
      <dgm:prSet/>
      <dgm:spPr/>
      <dgm:t>
        <a:bodyPr/>
        <a:lstStyle/>
        <a:p>
          <a:endParaRPr lang="en-US"/>
        </a:p>
      </dgm:t>
    </dgm:pt>
    <dgm:pt modelId="{9EE5AA34-8583-7449-9024-079F4133E496}" type="pres">
      <dgm:prSet presAssocID="{D3DAC80B-7F50-9447-9649-FF14F875171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026C8955-B584-F346-8A62-F94D5F0FC6F1}" type="pres">
      <dgm:prSet presAssocID="{D3DAC80B-7F50-9447-9649-FF14F8751717}" presName="Name1" presStyleCnt="0"/>
      <dgm:spPr/>
    </dgm:pt>
    <dgm:pt modelId="{E70FE0C2-68C1-B64A-827E-E12A93D834B1}" type="pres">
      <dgm:prSet presAssocID="{D3DAC80B-7F50-9447-9649-FF14F8751717}" presName="cycle" presStyleCnt="0"/>
      <dgm:spPr/>
    </dgm:pt>
    <dgm:pt modelId="{A8073A08-0499-ED46-953A-7397C078D85D}" type="pres">
      <dgm:prSet presAssocID="{D3DAC80B-7F50-9447-9649-FF14F8751717}" presName="srcNode" presStyleLbl="node1" presStyleIdx="0" presStyleCnt="3"/>
      <dgm:spPr/>
    </dgm:pt>
    <dgm:pt modelId="{F0FF9C68-B366-7A4A-BE2F-B17457A57765}" type="pres">
      <dgm:prSet presAssocID="{D3DAC80B-7F50-9447-9649-FF14F8751717}" presName="conn" presStyleLbl="parChTrans1D2" presStyleIdx="0" presStyleCnt="1"/>
      <dgm:spPr/>
      <dgm:t>
        <a:bodyPr/>
        <a:lstStyle/>
        <a:p>
          <a:endParaRPr lang="en-US"/>
        </a:p>
      </dgm:t>
    </dgm:pt>
    <dgm:pt modelId="{847382F4-1CD6-7C4F-A792-BF448C26B7AF}" type="pres">
      <dgm:prSet presAssocID="{D3DAC80B-7F50-9447-9649-FF14F8751717}" presName="extraNode" presStyleLbl="node1" presStyleIdx="0" presStyleCnt="3"/>
      <dgm:spPr/>
    </dgm:pt>
    <dgm:pt modelId="{D107530F-ADBE-624B-8C76-AC7CFE638759}" type="pres">
      <dgm:prSet presAssocID="{D3DAC80B-7F50-9447-9649-FF14F8751717}" presName="dstNode" presStyleLbl="node1" presStyleIdx="0" presStyleCnt="3"/>
      <dgm:spPr/>
    </dgm:pt>
    <dgm:pt modelId="{801CC2A8-B21A-6548-868B-F0786A342249}" type="pres">
      <dgm:prSet presAssocID="{7906355C-B55B-DC46-AF96-006958898236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A14FE5-3A28-864C-99C0-2DAB52E65F0C}" type="pres">
      <dgm:prSet presAssocID="{7906355C-B55B-DC46-AF96-006958898236}" presName="accent_1" presStyleCnt="0"/>
      <dgm:spPr/>
    </dgm:pt>
    <dgm:pt modelId="{89565923-79FC-C341-B8B6-667EFAA20A0E}" type="pres">
      <dgm:prSet presAssocID="{7906355C-B55B-DC46-AF96-006958898236}" presName="accentRepeatNode" presStyleLbl="solidFgAcc1" presStyleIdx="0" presStyleCnt="3"/>
      <dgm:spPr/>
    </dgm:pt>
    <dgm:pt modelId="{100A7D93-225C-7C4E-BC4E-7DA90F26AFDA}" type="pres">
      <dgm:prSet presAssocID="{CA3ED6F9-101F-504E-9509-93F147AEAA90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A82F35-76BB-0640-BA00-422CA9A11E29}" type="pres">
      <dgm:prSet presAssocID="{CA3ED6F9-101F-504E-9509-93F147AEAA90}" presName="accent_2" presStyleCnt="0"/>
      <dgm:spPr/>
    </dgm:pt>
    <dgm:pt modelId="{28834592-32A2-3245-96BF-A1FBE92691AE}" type="pres">
      <dgm:prSet presAssocID="{CA3ED6F9-101F-504E-9509-93F147AEAA90}" presName="accentRepeatNode" presStyleLbl="solidFgAcc1" presStyleIdx="1" presStyleCnt="3"/>
      <dgm:spPr/>
    </dgm:pt>
    <dgm:pt modelId="{96D74AA3-F1D7-6E4A-A148-F88C6E77AEB4}" type="pres">
      <dgm:prSet presAssocID="{E1AE5AFA-33AA-2B49-A71A-2A368A1D805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F1FA80-850A-F543-B11C-A7238BF854D9}" type="pres">
      <dgm:prSet presAssocID="{E1AE5AFA-33AA-2B49-A71A-2A368A1D8051}" presName="accent_3" presStyleCnt="0"/>
      <dgm:spPr/>
    </dgm:pt>
    <dgm:pt modelId="{D4B31224-3911-934F-96B1-BEF34EF31057}" type="pres">
      <dgm:prSet presAssocID="{E1AE5AFA-33AA-2B49-A71A-2A368A1D8051}" presName="accentRepeatNode" presStyleLbl="solidFgAcc1" presStyleIdx="2" presStyleCnt="3"/>
      <dgm:spPr/>
    </dgm:pt>
  </dgm:ptLst>
  <dgm:cxnLst>
    <dgm:cxn modelId="{05EA9914-FD4C-AF4E-A860-4BCBB2488749}" srcId="{D3DAC80B-7F50-9447-9649-FF14F8751717}" destId="{CA3ED6F9-101F-504E-9509-93F147AEAA90}" srcOrd="1" destOrd="0" parTransId="{00EC040C-0D8D-F64C-A1A7-6A28FBBE9678}" sibTransId="{013A8E2B-EEE2-D949-9261-BC6D166B1E6D}"/>
    <dgm:cxn modelId="{76DA1FB9-1442-5742-AB19-49CCB88F31B3}" type="presOf" srcId="{E1AE5AFA-33AA-2B49-A71A-2A368A1D8051}" destId="{96D74AA3-F1D7-6E4A-A148-F88C6E77AEB4}" srcOrd="0" destOrd="0" presId="urn:microsoft.com/office/officeart/2008/layout/VerticalCurvedList"/>
    <dgm:cxn modelId="{25941FFF-5974-9245-9942-1B5CAEDE6C51}" srcId="{D3DAC80B-7F50-9447-9649-FF14F8751717}" destId="{E1AE5AFA-33AA-2B49-A71A-2A368A1D8051}" srcOrd="2" destOrd="0" parTransId="{F95ABD10-583B-4344-A5DC-21C962840D00}" sibTransId="{E7B3B2B3-6A33-394A-8F72-726651EAA886}"/>
    <dgm:cxn modelId="{BB9F04F2-3FE2-F743-9D9D-A82DED417994}" srcId="{D3DAC80B-7F50-9447-9649-FF14F8751717}" destId="{7906355C-B55B-DC46-AF96-006958898236}" srcOrd="0" destOrd="0" parTransId="{6D81478C-CB60-0645-89F4-F308E4FCB99A}" sibTransId="{724F66A8-D404-DF4B-AF45-40B89CE0EF12}"/>
    <dgm:cxn modelId="{CABB79C6-4543-8948-BA69-2423E899973F}" type="presOf" srcId="{D3DAC80B-7F50-9447-9649-FF14F8751717}" destId="{9EE5AA34-8583-7449-9024-079F4133E496}" srcOrd="0" destOrd="0" presId="urn:microsoft.com/office/officeart/2008/layout/VerticalCurvedList"/>
    <dgm:cxn modelId="{467E3C2B-770B-104E-95EF-42DEC8561907}" type="presOf" srcId="{CA3ED6F9-101F-504E-9509-93F147AEAA90}" destId="{100A7D93-225C-7C4E-BC4E-7DA90F26AFDA}" srcOrd="0" destOrd="0" presId="urn:microsoft.com/office/officeart/2008/layout/VerticalCurvedList"/>
    <dgm:cxn modelId="{4408A99F-3BBE-3640-BD7E-9F9983EC04A6}" type="presOf" srcId="{7906355C-B55B-DC46-AF96-006958898236}" destId="{801CC2A8-B21A-6548-868B-F0786A342249}" srcOrd="0" destOrd="0" presId="urn:microsoft.com/office/officeart/2008/layout/VerticalCurvedList"/>
    <dgm:cxn modelId="{35FE7DAC-805F-194D-830C-13E0442004DF}" type="presOf" srcId="{724F66A8-D404-DF4B-AF45-40B89CE0EF12}" destId="{F0FF9C68-B366-7A4A-BE2F-B17457A57765}" srcOrd="0" destOrd="0" presId="urn:microsoft.com/office/officeart/2008/layout/VerticalCurvedList"/>
    <dgm:cxn modelId="{A7FEC0EC-BE0E-D149-8A46-E8E3C879D6D4}" type="presParOf" srcId="{9EE5AA34-8583-7449-9024-079F4133E496}" destId="{026C8955-B584-F346-8A62-F94D5F0FC6F1}" srcOrd="0" destOrd="0" presId="urn:microsoft.com/office/officeart/2008/layout/VerticalCurvedList"/>
    <dgm:cxn modelId="{5D352C06-A44C-8E44-BBA4-5792086561C2}" type="presParOf" srcId="{026C8955-B584-F346-8A62-F94D5F0FC6F1}" destId="{E70FE0C2-68C1-B64A-827E-E12A93D834B1}" srcOrd="0" destOrd="0" presId="urn:microsoft.com/office/officeart/2008/layout/VerticalCurvedList"/>
    <dgm:cxn modelId="{559903E6-1F0F-0E4B-8FCF-190D29FB6734}" type="presParOf" srcId="{E70FE0C2-68C1-B64A-827E-E12A93D834B1}" destId="{A8073A08-0499-ED46-953A-7397C078D85D}" srcOrd="0" destOrd="0" presId="urn:microsoft.com/office/officeart/2008/layout/VerticalCurvedList"/>
    <dgm:cxn modelId="{2F520726-6464-3E45-8FD8-100A7FD1C206}" type="presParOf" srcId="{E70FE0C2-68C1-B64A-827E-E12A93D834B1}" destId="{F0FF9C68-B366-7A4A-BE2F-B17457A57765}" srcOrd="1" destOrd="0" presId="urn:microsoft.com/office/officeart/2008/layout/VerticalCurvedList"/>
    <dgm:cxn modelId="{80A9A604-83FB-0943-80E0-78EA0537D3A5}" type="presParOf" srcId="{E70FE0C2-68C1-B64A-827E-E12A93D834B1}" destId="{847382F4-1CD6-7C4F-A792-BF448C26B7AF}" srcOrd="2" destOrd="0" presId="urn:microsoft.com/office/officeart/2008/layout/VerticalCurvedList"/>
    <dgm:cxn modelId="{E3B72A90-DFD0-674C-BADD-67F49C8CB104}" type="presParOf" srcId="{E70FE0C2-68C1-B64A-827E-E12A93D834B1}" destId="{D107530F-ADBE-624B-8C76-AC7CFE638759}" srcOrd="3" destOrd="0" presId="urn:microsoft.com/office/officeart/2008/layout/VerticalCurvedList"/>
    <dgm:cxn modelId="{886C7266-21B7-FB43-811C-6AC20168FF32}" type="presParOf" srcId="{026C8955-B584-F346-8A62-F94D5F0FC6F1}" destId="{801CC2A8-B21A-6548-868B-F0786A342249}" srcOrd="1" destOrd="0" presId="urn:microsoft.com/office/officeart/2008/layout/VerticalCurvedList"/>
    <dgm:cxn modelId="{AE25F92B-9B86-9A4E-8995-23D2E9F71537}" type="presParOf" srcId="{026C8955-B584-F346-8A62-F94D5F0FC6F1}" destId="{66A14FE5-3A28-864C-99C0-2DAB52E65F0C}" srcOrd="2" destOrd="0" presId="urn:microsoft.com/office/officeart/2008/layout/VerticalCurvedList"/>
    <dgm:cxn modelId="{6FD0FBCE-C114-F542-ACE3-B597BF3C4617}" type="presParOf" srcId="{66A14FE5-3A28-864C-99C0-2DAB52E65F0C}" destId="{89565923-79FC-C341-B8B6-667EFAA20A0E}" srcOrd="0" destOrd="0" presId="urn:microsoft.com/office/officeart/2008/layout/VerticalCurvedList"/>
    <dgm:cxn modelId="{A8F234BA-49D1-0649-A500-DFCACC546812}" type="presParOf" srcId="{026C8955-B584-F346-8A62-F94D5F0FC6F1}" destId="{100A7D93-225C-7C4E-BC4E-7DA90F26AFDA}" srcOrd="3" destOrd="0" presId="urn:microsoft.com/office/officeart/2008/layout/VerticalCurvedList"/>
    <dgm:cxn modelId="{8A84B722-2E23-0E4D-8490-1B96659E9144}" type="presParOf" srcId="{026C8955-B584-F346-8A62-F94D5F0FC6F1}" destId="{8EA82F35-76BB-0640-BA00-422CA9A11E29}" srcOrd="4" destOrd="0" presId="urn:microsoft.com/office/officeart/2008/layout/VerticalCurvedList"/>
    <dgm:cxn modelId="{B348D4BC-BEC3-B445-BCA4-F2E07AC545FD}" type="presParOf" srcId="{8EA82F35-76BB-0640-BA00-422CA9A11E29}" destId="{28834592-32A2-3245-96BF-A1FBE92691AE}" srcOrd="0" destOrd="0" presId="urn:microsoft.com/office/officeart/2008/layout/VerticalCurvedList"/>
    <dgm:cxn modelId="{538A0730-7F4F-0E46-92A7-3311A933761A}" type="presParOf" srcId="{026C8955-B584-F346-8A62-F94D5F0FC6F1}" destId="{96D74AA3-F1D7-6E4A-A148-F88C6E77AEB4}" srcOrd="5" destOrd="0" presId="urn:microsoft.com/office/officeart/2008/layout/VerticalCurvedList"/>
    <dgm:cxn modelId="{95A0B534-40A3-904A-B91A-EAAF339D6011}" type="presParOf" srcId="{026C8955-B584-F346-8A62-F94D5F0FC6F1}" destId="{BAF1FA80-850A-F543-B11C-A7238BF854D9}" srcOrd="6" destOrd="0" presId="urn:microsoft.com/office/officeart/2008/layout/VerticalCurvedList"/>
    <dgm:cxn modelId="{800F3A25-6ECA-F64B-9F62-69825440181C}" type="presParOf" srcId="{BAF1FA80-850A-F543-B11C-A7238BF854D9}" destId="{D4B31224-3911-934F-96B1-BEF34EF3105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CC581C-A99B-7A4B-8DFF-3AAF815DCC71}" type="doc">
      <dgm:prSet loTypeId="urn:microsoft.com/office/officeart/2005/8/layout/vProcess5" loCatId="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FD36F9C-6134-1543-8AA0-859B6567A276}">
      <dgm:prSet phldrT="[Text]"/>
      <dgm:spPr/>
      <dgm:t>
        <a:bodyPr/>
        <a:lstStyle/>
        <a:p>
          <a:r>
            <a:rPr lang="en-US" b="0" smtClean="0">
              <a:latin typeface="Arial Rounded MT Bold"/>
              <a:cs typeface="Arial Rounded MT Bold"/>
            </a:rPr>
            <a:t>Menderivasikan CP Sikap &amp; Ketrampilan Umum dalam BK</a:t>
          </a:r>
          <a:endParaRPr lang="en-US" b="0" dirty="0">
            <a:latin typeface="Arial Rounded MT Bold"/>
            <a:cs typeface="Arial Rounded MT Bold"/>
          </a:endParaRPr>
        </a:p>
      </dgm:t>
    </dgm:pt>
    <dgm:pt modelId="{B688EF29-C17A-824E-B0CF-EB1350617D95}" type="parTrans" cxnId="{03769125-AF02-AD43-B3D1-89CD3AE64191}">
      <dgm:prSet/>
      <dgm:spPr/>
      <dgm:t>
        <a:bodyPr/>
        <a:lstStyle/>
        <a:p>
          <a:endParaRPr lang="en-US"/>
        </a:p>
      </dgm:t>
    </dgm:pt>
    <dgm:pt modelId="{70B50BDF-A15F-1346-8049-6685D37B3CF3}" type="sibTrans" cxnId="{03769125-AF02-AD43-B3D1-89CD3AE64191}">
      <dgm:prSet/>
      <dgm:spPr/>
      <dgm:t>
        <a:bodyPr/>
        <a:lstStyle/>
        <a:p>
          <a:endParaRPr lang="en-US" b="0">
            <a:solidFill>
              <a:schemeClr val="bg1"/>
            </a:solidFill>
            <a:latin typeface="Arial Rounded MT Bold"/>
            <a:cs typeface="Arial Rounded MT Bold"/>
          </a:endParaRPr>
        </a:p>
      </dgm:t>
    </dgm:pt>
    <dgm:pt modelId="{0C266640-3625-5745-9620-ED54738B83F9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b="0" smtClean="0">
              <a:latin typeface="Arial Rounded MT Bold"/>
              <a:cs typeface="Arial Rounded MT Bold"/>
            </a:rPr>
            <a:t>Identifikasi Bobot BK </a:t>
          </a:r>
        </a:p>
        <a:p>
          <a:pPr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b="0" dirty="0">
            <a:latin typeface="Arial Rounded MT Bold"/>
            <a:cs typeface="Arial Rounded MT Bold"/>
          </a:endParaRPr>
        </a:p>
      </dgm:t>
    </dgm:pt>
    <dgm:pt modelId="{93CF8607-8B54-0040-B0C1-6A02EA34B650}" type="parTrans" cxnId="{F5AD18B2-A98D-C54B-9203-6D6680C61412}">
      <dgm:prSet/>
      <dgm:spPr/>
      <dgm:t>
        <a:bodyPr/>
        <a:lstStyle/>
        <a:p>
          <a:endParaRPr lang="en-US"/>
        </a:p>
      </dgm:t>
    </dgm:pt>
    <dgm:pt modelId="{13EC6D6B-A125-1548-9944-1BC346869DAF}" type="sibTrans" cxnId="{F5AD18B2-A98D-C54B-9203-6D6680C61412}">
      <dgm:prSet/>
      <dgm:spPr/>
      <dgm:t>
        <a:bodyPr/>
        <a:lstStyle/>
        <a:p>
          <a:endParaRPr lang="en-US" b="0">
            <a:solidFill>
              <a:schemeClr val="bg1"/>
            </a:solidFill>
            <a:latin typeface="Arial Rounded MT Bold"/>
            <a:cs typeface="Arial Rounded MT Bold"/>
          </a:endParaRPr>
        </a:p>
      </dgm:t>
    </dgm:pt>
    <dgm:pt modelId="{5620BBAB-A882-004F-8C3A-BFE15F084A4F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b="0" smtClean="0">
              <a:latin typeface="Arial Rounded MT Bold"/>
              <a:cs typeface="Arial Rounded MT Bold"/>
            </a:rPr>
            <a:t>Penamaan Mata Kuliah</a:t>
          </a:r>
        </a:p>
        <a:p>
          <a:pPr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b="0" dirty="0">
            <a:latin typeface="Arial Rounded MT Bold"/>
            <a:cs typeface="Arial Rounded MT Bold"/>
          </a:endParaRPr>
        </a:p>
      </dgm:t>
    </dgm:pt>
    <dgm:pt modelId="{3E0DAE55-2EB4-FD42-A4ED-7D3CA2908EF0}" type="parTrans" cxnId="{651176D6-5A83-F94D-8D64-6D651FC35212}">
      <dgm:prSet/>
      <dgm:spPr/>
      <dgm:t>
        <a:bodyPr/>
        <a:lstStyle/>
        <a:p>
          <a:endParaRPr lang="en-US"/>
        </a:p>
      </dgm:t>
    </dgm:pt>
    <dgm:pt modelId="{DB183004-2EE4-0349-845D-6D9F0CB0FCBE}" type="sibTrans" cxnId="{651176D6-5A83-F94D-8D64-6D651FC35212}">
      <dgm:prSet/>
      <dgm:spPr/>
      <dgm:t>
        <a:bodyPr/>
        <a:lstStyle/>
        <a:p>
          <a:endParaRPr lang="en-US" b="0">
            <a:solidFill>
              <a:schemeClr val="bg1"/>
            </a:solidFill>
            <a:latin typeface="Arial Rounded MT Bold"/>
            <a:cs typeface="Arial Rounded MT Bold"/>
          </a:endParaRPr>
        </a:p>
      </dgm:t>
    </dgm:pt>
    <dgm:pt modelId="{4BE16CA4-6323-4743-8EE8-97A388008E8D}">
      <dgm:prSet/>
      <dgm:spPr/>
      <dgm:t>
        <a:bodyPr/>
        <a:lstStyle/>
        <a:p>
          <a:r>
            <a:rPr lang="en-US" b="0" smtClean="0">
              <a:latin typeface="Arial Rounded MT Bold"/>
              <a:cs typeface="Arial Rounded MT Bold"/>
            </a:rPr>
            <a:t>Pelibatan seluruh dosen dalam pencermatan draft BK</a:t>
          </a:r>
          <a:endParaRPr lang="en-US" b="0" dirty="0">
            <a:latin typeface="Arial Rounded MT Bold"/>
            <a:cs typeface="Arial Rounded MT Bold"/>
          </a:endParaRPr>
        </a:p>
      </dgm:t>
    </dgm:pt>
    <dgm:pt modelId="{182D1133-D141-0343-9DCD-9F0A61D9251F}" type="parTrans" cxnId="{F8ACB243-A664-ED4C-B65D-8F68E5305B4D}">
      <dgm:prSet/>
      <dgm:spPr/>
      <dgm:t>
        <a:bodyPr/>
        <a:lstStyle/>
        <a:p>
          <a:endParaRPr lang="en-US"/>
        </a:p>
      </dgm:t>
    </dgm:pt>
    <dgm:pt modelId="{A3FCA842-B7DE-8549-96AC-9DC5FEFE0804}" type="sibTrans" cxnId="{F8ACB243-A664-ED4C-B65D-8F68E5305B4D}">
      <dgm:prSet/>
      <dgm:spPr/>
      <dgm:t>
        <a:bodyPr/>
        <a:lstStyle/>
        <a:p>
          <a:endParaRPr lang="en-US" b="0">
            <a:solidFill>
              <a:schemeClr val="bg1"/>
            </a:solidFill>
            <a:latin typeface="Arial Rounded MT Bold"/>
            <a:cs typeface="Arial Rounded MT Bold"/>
          </a:endParaRPr>
        </a:p>
      </dgm:t>
    </dgm:pt>
    <dgm:pt modelId="{9EBF2DA9-882E-554C-BC1A-7DFC6B4C3599}">
      <dgm:prSet/>
      <dgm:spPr/>
      <dgm:t>
        <a:bodyPr/>
        <a:lstStyle/>
        <a:p>
          <a:r>
            <a:rPr lang="en-US" b="0" smtClean="0">
              <a:latin typeface="Arial Rounded MT Bold"/>
              <a:cs typeface="Arial Rounded MT Bold"/>
            </a:rPr>
            <a:t>Penentuan Besaran SKS Tiap Mata Kuliah</a:t>
          </a:r>
          <a:endParaRPr lang="en-US" b="0" dirty="0">
            <a:latin typeface="Arial Rounded MT Bold"/>
            <a:cs typeface="Arial Rounded MT Bold"/>
          </a:endParaRPr>
        </a:p>
      </dgm:t>
    </dgm:pt>
    <dgm:pt modelId="{F2150364-ADC3-1148-B63C-4BEBCE1D5FCF}" type="parTrans" cxnId="{89D2E387-194B-A240-8D33-33B31EE69337}">
      <dgm:prSet/>
      <dgm:spPr/>
      <dgm:t>
        <a:bodyPr/>
        <a:lstStyle/>
        <a:p>
          <a:endParaRPr lang="en-US"/>
        </a:p>
      </dgm:t>
    </dgm:pt>
    <dgm:pt modelId="{C79C7A7D-E989-1B49-AB51-87A2CB39FA15}" type="sibTrans" cxnId="{89D2E387-194B-A240-8D33-33B31EE69337}">
      <dgm:prSet/>
      <dgm:spPr/>
      <dgm:t>
        <a:bodyPr/>
        <a:lstStyle/>
        <a:p>
          <a:endParaRPr lang="en-US"/>
        </a:p>
      </dgm:t>
    </dgm:pt>
    <dgm:pt modelId="{80413FF9-19E1-324E-BF3E-12870A148BFA}" type="pres">
      <dgm:prSet presAssocID="{6CCC581C-A99B-7A4B-8DFF-3AAF815DCC7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53F9E5A-B855-544A-AE19-0FF2D390E0DB}" type="pres">
      <dgm:prSet presAssocID="{6CCC581C-A99B-7A4B-8DFF-3AAF815DCC71}" presName="dummyMaxCanvas" presStyleCnt="0">
        <dgm:presLayoutVars/>
      </dgm:prSet>
      <dgm:spPr/>
    </dgm:pt>
    <dgm:pt modelId="{90C02D36-883C-2341-9040-5B0B516D7570}" type="pres">
      <dgm:prSet presAssocID="{6CCC581C-A99B-7A4B-8DFF-3AAF815DCC71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C6D491-7C00-124C-875A-DBCE4DC9C85B}" type="pres">
      <dgm:prSet presAssocID="{6CCC581C-A99B-7A4B-8DFF-3AAF815DCC71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122FF2-A444-0943-A4E7-940742EF2B1F}" type="pres">
      <dgm:prSet presAssocID="{6CCC581C-A99B-7A4B-8DFF-3AAF815DCC71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B3BD2D-8805-6448-8897-4E77EA641D2F}" type="pres">
      <dgm:prSet presAssocID="{6CCC581C-A99B-7A4B-8DFF-3AAF815DCC71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766B00-9217-5F4D-A05E-0ED3C7F61940}" type="pres">
      <dgm:prSet presAssocID="{6CCC581C-A99B-7A4B-8DFF-3AAF815DCC71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7524CB-0D0E-554E-83F5-1512C13FB779}" type="pres">
      <dgm:prSet presAssocID="{6CCC581C-A99B-7A4B-8DFF-3AAF815DCC71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A4D882-A53C-414C-BD42-8087766718E1}" type="pres">
      <dgm:prSet presAssocID="{6CCC581C-A99B-7A4B-8DFF-3AAF815DCC71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ED5115-5DCB-3946-B0CE-4719F9E0F9F0}" type="pres">
      <dgm:prSet presAssocID="{6CCC581C-A99B-7A4B-8DFF-3AAF815DCC71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61155E-B6C5-574E-938F-55D5D154E484}" type="pres">
      <dgm:prSet presAssocID="{6CCC581C-A99B-7A4B-8DFF-3AAF815DCC71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D32BCC-2F86-AB4A-8D5D-28BAB44B781D}" type="pres">
      <dgm:prSet presAssocID="{6CCC581C-A99B-7A4B-8DFF-3AAF815DCC71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FA557D-17DC-2442-A2A5-EDCF77A6400D}" type="pres">
      <dgm:prSet presAssocID="{6CCC581C-A99B-7A4B-8DFF-3AAF815DCC71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2D7AEB-9FEE-194C-80D3-029E54E159D8}" type="pres">
      <dgm:prSet presAssocID="{6CCC581C-A99B-7A4B-8DFF-3AAF815DCC71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296660-95D4-6B4B-B68A-3DDE3B237E03}" type="pres">
      <dgm:prSet presAssocID="{6CCC581C-A99B-7A4B-8DFF-3AAF815DCC71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E4EBBA-7F50-594B-ACC2-DC93D6B281FE}" type="pres">
      <dgm:prSet presAssocID="{6CCC581C-A99B-7A4B-8DFF-3AAF815DCC71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DF4CC4-78AC-144C-974D-B9CC129416D0}" type="presOf" srcId="{13EC6D6B-A125-1548-9944-1BC346869DAF}" destId="{B1ED5115-5DCB-3946-B0CE-4719F9E0F9F0}" srcOrd="0" destOrd="0" presId="urn:microsoft.com/office/officeart/2005/8/layout/vProcess5"/>
    <dgm:cxn modelId="{688CC46D-03F3-8042-96A8-17F900BB575D}" type="presOf" srcId="{4BE16CA4-6323-4743-8EE8-97A388008E8D}" destId="{40D32BCC-2F86-AB4A-8D5D-28BAB44B781D}" srcOrd="1" destOrd="0" presId="urn:microsoft.com/office/officeart/2005/8/layout/vProcess5"/>
    <dgm:cxn modelId="{F8ACB243-A664-ED4C-B65D-8F68E5305B4D}" srcId="{6CCC581C-A99B-7A4B-8DFF-3AAF815DCC71}" destId="{4BE16CA4-6323-4743-8EE8-97A388008E8D}" srcOrd="0" destOrd="0" parTransId="{182D1133-D141-0343-9DCD-9F0A61D9251F}" sibTransId="{A3FCA842-B7DE-8549-96AC-9DC5FEFE0804}"/>
    <dgm:cxn modelId="{0DAF23D5-6C1B-164B-A3BE-CEBA46C0213E}" type="presOf" srcId="{0C266640-3625-5745-9620-ED54738B83F9}" destId="{E3122FF2-A444-0943-A4E7-940742EF2B1F}" srcOrd="0" destOrd="0" presId="urn:microsoft.com/office/officeart/2005/8/layout/vProcess5"/>
    <dgm:cxn modelId="{FD14F1F2-6F6D-1149-8320-94F8D52D05AA}" type="presOf" srcId="{70B50BDF-A15F-1346-8049-6685D37B3CF3}" destId="{E9A4D882-A53C-414C-BD42-8087766718E1}" srcOrd="0" destOrd="0" presId="urn:microsoft.com/office/officeart/2005/8/layout/vProcess5"/>
    <dgm:cxn modelId="{0DB38D9B-1ADD-2747-982F-B2443BA48106}" type="presOf" srcId="{5620BBAB-A882-004F-8C3A-BFE15F084A4F}" destId="{C1296660-95D4-6B4B-B68A-3DDE3B237E03}" srcOrd="1" destOrd="0" presId="urn:microsoft.com/office/officeart/2005/8/layout/vProcess5"/>
    <dgm:cxn modelId="{651176D6-5A83-F94D-8D64-6D651FC35212}" srcId="{6CCC581C-A99B-7A4B-8DFF-3AAF815DCC71}" destId="{5620BBAB-A882-004F-8C3A-BFE15F084A4F}" srcOrd="3" destOrd="0" parTransId="{3E0DAE55-2EB4-FD42-A4ED-7D3CA2908EF0}" sibTransId="{DB183004-2EE4-0349-845D-6D9F0CB0FCBE}"/>
    <dgm:cxn modelId="{2A88B958-1D56-EC4A-A3B1-AE1FB75F016C}" type="presOf" srcId="{A3FCA842-B7DE-8549-96AC-9DC5FEFE0804}" destId="{EB7524CB-0D0E-554E-83F5-1512C13FB779}" srcOrd="0" destOrd="0" presId="urn:microsoft.com/office/officeart/2005/8/layout/vProcess5"/>
    <dgm:cxn modelId="{FD82716D-8C38-F243-8F0C-DF3FF1A80FBD}" type="presOf" srcId="{DB183004-2EE4-0349-845D-6D9F0CB0FCBE}" destId="{ED61155E-B6C5-574E-938F-55D5D154E484}" srcOrd="0" destOrd="0" presId="urn:microsoft.com/office/officeart/2005/8/layout/vProcess5"/>
    <dgm:cxn modelId="{FE3ABED9-8155-F948-97A2-653ADD91BD1C}" type="presOf" srcId="{9EBF2DA9-882E-554C-BC1A-7DFC6B4C3599}" destId="{C4766B00-9217-5F4D-A05E-0ED3C7F61940}" srcOrd="0" destOrd="0" presId="urn:microsoft.com/office/officeart/2005/8/layout/vProcess5"/>
    <dgm:cxn modelId="{03769125-AF02-AD43-B3D1-89CD3AE64191}" srcId="{6CCC581C-A99B-7A4B-8DFF-3AAF815DCC71}" destId="{8FD36F9C-6134-1543-8AA0-859B6567A276}" srcOrd="1" destOrd="0" parTransId="{B688EF29-C17A-824E-B0CF-EB1350617D95}" sibTransId="{70B50BDF-A15F-1346-8049-6685D37B3CF3}"/>
    <dgm:cxn modelId="{0393E0FB-89CB-BC44-9E4F-67BF35621C24}" type="presOf" srcId="{8FD36F9C-6134-1543-8AA0-859B6567A276}" destId="{F8C6D491-7C00-124C-875A-DBCE4DC9C85B}" srcOrd="0" destOrd="0" presId="urn:microsoft.com/office/officeart/2005/8/layout/vProcess5"/>
    <dgm:cxn modelId="{F5AD18B2-A98D-C54B-9203-6D6680C61412}" srcId="{6CCC581C-A99B-7A4B-8DFF-3AAF815DCC71}" destId="{0C266640-3625-5745-9620-ED54738B83F9}" srcOrd="2" destOrd="0" parTransId="{93CF8607-8B54-0040-B0C1-6A02EA34B650}" sibTransId="{13EC6D6B-A125-1548-9944-1BC346869DAF}"/>
    <dgm:cxn modelId="{64745D49-B25A-7249-84B8-603A09CA4B18}" type="presOf" srcId="{8FD36F9C-6134-1543-8AA0-859B6567A276}" destId="{9AFA557D-17DC-2442-A2A5-EDCF77A6400D}" srcOrd="1" destOrd="0" presId="urn:microsoft.com/office/officeart/2005/8/layout/vProcess5"/>
    <dgm:cxn modelId="{2C579979-717D-7143-B2BF-43A4DDFD5AC1}" type="presOf" srcId="{5620BBAB-A882-004F-8C3A-BFE15F084A4F}" destId="{A2B3BD2D-8805-6448-8897-4E77EA641D2F}" srcOrd="0" destOrd="0" presId="urn:microsoft.com/office/officeart/2005/8/layout/vProcess5"/>
    <dgm:cxn modelId="{89D2E387-194B-A240-8D33-33B31EE69337}" srcId="{6CCC581C-A99B-7A4B-8DFF-3AAF815DCC71}" destId="{9EBF2DA9-882E-554C-BC1A-7DFC6B4C3599}" srcOrd="4" destOrd="0" parTransId="{F2150364-ADC3-1148-B63C-4BEBCE1D5FCF}" sibTransId="{C79C7A7D-E989-1B49-AB51-87A2CB39FA15}"/>
    <dgm:cxn modelId="{6C60119B-D8D8-9248-8433-496AC42F3137}" type="presOf" srcId="{4BE16CA4-6323-4743-8EE8-97A388008E8D}" destId="{90C02D36-883C-2341-9040-5B0B516D7570}" srcOrd="0" destOrd="0" presId="urn:microsoft.com/office/officeart/2005/8/layout/vProcess5"/>
    <dgm:cxn modelId="{DB1D9D5B-E243-FC4A-8B5D-BEB2AD429606}" type="presOf" srcId="{9EBF2DA9-882E-554C-BC1A-7DFC6B4C3599}" destId="{DCE4EBBA-7F50-594B-ACC2-DC93D6B281FE}" srcOrd="1" destOrd="0" presId="urn:microsoft.com/office/officeart/2005/8/layout/vProcess5"/>
    <dgm:cxn modelId="{39DD1172-5F05-BE4E-BEA9-C0C5C119D6A1}" type="presOf" srcId="{6CCC581C-A99B-7A4B-8DFF-3AAF815DCC71}" destId="{80413FF9-19E1-324E-BF3E-12870A148BFA}" srcOrd="0" destOrd="0" presId="urn:microsoft.com/office/officeart/2005/8/layout/vProcess5"/>
    <dgm:cxn modelId="{9FF4633A-4A72-A040-AE65-23C281279B40}" type="presOf" srcId="{0C266640-3625-5745-9620-ED54738B83F9}" destId="{422D7AEB-9FEE-194C-80D3-029E54E159D8}" srcOrd="1" destOrd="0" presId="urn:microsoft.com/office/officeart/2005/8/layout/vProcess5"/>
    <dgm:cxn modelId="{2AE37A23-4713-294E-B5AF-BDFD9D631FCC}" type="presParOf" srcId="{80413FF9-19E1-324E-BF3E-12870A148BFA}" destId="{353F9E5A-B855-544A-AE19-0FF2D390E0DB}" srcOrd="0" destOrd="0" presId="urn:microsoft.com/office/officeart/2005/8/layout/vProcess5"/>
    <dgm:cxn modelId="{FF38EBE6-450A-AE43-82E7-431FD5FD7043}" type="presParOf" srcId="{80413FF9-19E1-324E-BF3E-12870A148BFA}" destId="{90C02D36-883C-2341-9040-5B0B516D7570}" srcOrd="1" destOrd="0" presId="urn:microsoft.com/office/officeart/2005/8/layout/vProcess5"/>
    <dgm:cxn modelId="{DDE8010C-8CBF-704E-A6EE-C82206CDABBE}" type="presParOf" srcId="{80413FF9-19E1-324E-BF3E-12870A148BFA}" destId="{F8C6D491-7C00-124C-875A-DBCE4DC9C85B}" srcOrd="2" destOrd="0" presId="urn:microsoft.com/office/officeart/2005/8/layout/vProcess5"/>
    <dgm:cxn modelId="{37DD4989-CA4E-6240-8146-BC2A01490F1E}" type="presParOf" srcId="{80413FF9-19E1-324E-BF3E-12870A148BFA}" destId="{E3122FF2-A444-0943-A4E7-940742EF2B1F}" srcOrd="3" destOrd="0" presId="urn:microsoft.com/office/officeart/2005/8/layout/vProcess5"/>
    <dgm:cxn modelId="{30EABA4B-25C8-CC43-A8C6-5B0EA1A86617}" type="presParOf" srcId="{80413FF9-19E1-324E-BF3E-12870A148BFA}" destId="{A2B3BD2D-8805-6448-8897-4E77EA641D2F}" srcOrd="4" destOrd="0" presId="urn:microsoft.com/office/officeart/2005/8/layout/vProcess5"/>
    <dgm:cxn modelId="{E0AE1085-76B0-1544-9091-C5FE14853083}" type="presParOf" srcId="{80413FF9-19E1-324E-BF3E-12870A148BFA}" destId="{C4766B00-9217-5F4D-A05E-0ED3C7F61940}" srcOrd="5" destOrd="0" presId="urn:microsoft.com/office/officeart/2005/8/layout/vProcess5"/>
    <dgm:cxn modelId="{E5DA6888-3F79-EA4A-BB67-5A3D101E3964}" type="presParOf" srcId="{80413FF9-19E1-324E-BF3E-12870A148BFA}" destId="{EB7524CB-0D0E-554E-83F5-1512C13FB779}" srcOrd="6" destOrd="0" presId="urn:microsoft.com/office/officeart/2005/8/layout/vProcess5"/>
    <dgm:cxn modelId="{7900C3B8-A962-FA43-A455-CD28EB39C931}" type="presParOf" srcId="{80413FF9-19E1-324E-BF3E-12870A148BFA}" destId="{E9A4D882-A53C-414C-BD42-8087766718E1}" srcOrd="7" destOrd="0" presId="urn:microsoft.com/office/officeart/2005/8/layout/vProcess5"/>
    <dgm:cxn modelId="{91E924AE-0879-F74D-A10C-398587A7D8B8}" type="presParOf" srcId="{80413FF9-19E1-324E-BF3E-12870A148BFA}" destId="{B1ED5115-5DCB-3946-B0CE-4719F9E0F9F0}" srcOrd="8" destOrd="0" presId="urn:microsoft.com/office/officeart/2005/8/layout/vProcess5"/>
    <dgm:cxn modelId="{967FDBC0-9023-3649-9AB6-532F5C509B1E}" type="presParOf" srcId="{80413FF9-19E1-324E-BF3E-12870A148BFA}" destId="{ED61155E-B6C5-574E-938F-55D5D154E484}" srcOrd="9" destOrd="0" presId="urn:microsoft.com/office/officeart/2005/8/layout/vProcess5"/>
    <dgm:cxn modelId="{8617F4BF-544C-F343-B773-BC2270F84079}" type="presParOf" srcId="{80413FF9-19E1-324E-BF3E-12870A148BFA}" destId="{40D32BCC-2F86-AB4A-8D5D-28BAB44B781D}" srcOrd="10" destOrd="0" presId="urn:microsoft.com/office/officeart/2005/8/layout/vProcess5"/>
    <dgm:cxn modelId="{FF7D4D69-D4E8-3B47-B62F-A326499E97E1}" type="presParOf" srcId="{80413FF9-19E1-324E-BF3E-12870A148BFA}" destId="{9AFA557D-17DC-2442-A2A5-EDCF77A6400D}" srcOrd="11" destOrd="0" presId="urn:microsoft.com/office/officeart/2005/8/layout/vProcess5"/>
    <dgm:cxn modelId="{C0BA6D31-9C09-D44F-824D-990F35575025}" type="presParOf" srcId="{80413FF9-19E1-324E-BF3E-12870A148BFA}" destId="{422D7AEB-9FEE-194C-80D3-029E54E159D8}" srcOrd="12" destOrd="0" presId="urn:microsoft.com/office/officeart/2005/8/layout/vProcess5"/>
    <dgm:cxn modelId="{5A9CD83D-D4FF-1B49-92D7-0EBCE9AF23E4}" type="presParOf" srcId="{80413FF9-19E1-324E-BF3E-12870A148BFA}" destId="{C1296660-95D4-6B4B-B68A-3DDE3B237E03}" srcOrd="13" destOrd="0" presId="urn:microsoft.com/office/officeart/2005/8/layout/vProcess5"/>
    <dgm:cxn modelId="{11084FBC-41CA-D447-BCDA-2C2FD35F7AD1}" type="presParOf" srcId="{80413FF9-19E1-324E-BF3E-12870A148BFA}" destId="{DCE4EBBA-7F50-594B-ACC2-DC93D6B281F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62F25-4C89-2C4C-80E5-0EEC479572D4}">
      <dsp:nvSpPr>
        <dsp:cNvPr id="0" name=""/>
        <dsp:cNvSpPr/>
      </dsp:nvSpPr>
      <dsp:spPr>
        <a:xfrm>
          <a:off x="1561316" y="0"/>
          <a:ext cx="4800600" cy="480060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A936E6-A4EC-954D-97B2-F09BBEDA7705}">
      <dsp:nvSpPr>
        <dsp:cNvPr id="0" name=""/>
        <dsp:cNvSpPr/>
      </dsp:nvSpPr>
      <dsp:spPr>
        <a:xfrm>
          <a:off x="0" y="326997"/>
          <a:ext cx="3863542" cy="1920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SIKAP</a:t>
          </a:r>
          <a:endParaRPr lang="en-US" sz="2800" kern="1200" dirty="0"/>
        </a:p>
      </dsp:txBody>
      <dsp:txXfrm>
        <a:off x="93738" y="420735"/>
        <a:ext cx="3676066" cy="1732764"/>
      </dsp:txXfrm>
    </dsp:sp>
    <dsp:sp modelId="{1EE0E987-CF22-574A-A14E-834874F50BA6}">
      <dsp:nvSpPr>
        <dsp:cNvPr id="0" name=""/>
        <dsp:cNvSpPr/>
      </dsp:nvSpPr>
      <dsp:spPr>
        <a:xfrm>
          <a:off x="4018386" y="326997"/>
          <a:ext cx="3917692" cy="1920240"/>
        </a:xfrm>
        <a:prstGeom prst="roundRect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PENGETAHUAN</a:t>
          </a:r>
          <a:endParaRPr lang="en-US" sz="2800" kern="1200" dirty="0"/>
        </a:p>
      </dsp:txBody>
      <dsp:txXfrm>
        <a:off x="4112124" y="420735"/>
        <a:ext cx="3730216" cy="1732764"/>
      </dsp:txXfrm>
    </dsp:sp>
    <dsp:sp modelId="{508730C4-9BB3-E647-9F43-40E0B1588403}">
      <dsp:nvSpPr>
        <dsp:cNvPr id="0" name=""/>
        <dsp:cNvSpPr/>
      </dsp:nvSpPr>
      <dsp:spPr>
        <a:xfrm>
          <a:off x="0" y="2538384"/>
          <a:ext cx="3892000" cy="192024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KETRAMPILAN KHUSUS</a:t>
          </a:r>
          <a:endParaRPr lang="en-US" sz="2800" kern="1200" dirty="0"/>
        </a:p>
      </dsp:txBody>
      <dsp:txXfrm>
        <a:off x="93738" y="2632122"/>
        <a:ext cx="3704524" cy="1732764"/>
      </dsp:txXfrm>
    </dsp:sp>
    <dsp:sp modelId="{32F5820F-03A8-2348-848C-A150E70B28A1}">
      <dsp:nvSpPr>
        <dsp:cNvPr id="0" name=""/>
        <dsp:cNvSpPr/>
      </dsp:nvSpPr>
      <dsp:spPr>
        <a:xfrm>
          <a:off x="4097137" y="2613216"/>
          <a:ext cx="3811234" cy="192024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KETRAMPILAN UMUM</a:t>
          </a:r>
          <a:endParaRPr lang="en-US" sz="2800" kern="1200" dirty="0"/>
        </a:p>
      </dsp:txBody>
      <dsp:txXfrm>
        <a:off x="4190875" y="2706954"/>
        <a:ext cx="3623758" cy="17327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E4B47F-5332-1A40-AB8E-EC7EB1CA214C}">
      <dsp:nvSpPr>
        <dsp:cNvPr id="0" name=""/>
        <dsp:cNvSpPr/>
      </dsp:nvSpPr>
      <dsp:spPr>
        <a:xfrm>
          <a:off x="6114020" y="3283140"/>
          <a:ext cx="248590" cy="7536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3658"/>
              </a:lnTo>
              <a:lnTo>
                <a:pt x="248590" y="7536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42C963-1C1C-8441-8D3D-0528954A9F81}">
      <dsp:nvSpPr>
        <dsp:cNvPr id="0" name=""/>
        <dsp:cNvSpPr/>
      </dsp:nvSpPr>
      <dsp:spPr>
        <a:xfrm>
          <a:off x="3795701" y="2119885"/>
          <a:ext cx="2973674" cy="344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030"/>
              </a:lnTo>
              <a:lnTo>
                <a:pt x="2973674" y="172030"/>
              </a:lnTo>
              <a:lnTo>
                <a:pt x="2973674" y="34406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47C9AC-DD26-DA4B-8D09-2F256360AA9C}">
      <dsp:nvSpPr>
        <dsp:cNvPr id="0" name=""/>
        <dsp:cNvSpPr/>
      </dsp:nvSpPr>
      <dsp:spPr>
        <a:xfrm>
          <a:off x="4131571" y="3283140"/>
          <a:ext cx="245758" cy="7536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3658"/>
              </a:lnTo>
              <a:lnTo>
                <a:pt x="245758" y="7536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58D912-4C27-6B4C-A0DC-9511A969A378}">
      <dsp:nvSpPr>
        <dsp:cNvPr id="0" name=""/>
        <dsp:cNvSpPr/>
      </dsp:nvSpPr>
      <dsp:spPr>
        <a:xfrm>
          <a:off x="3795701" y="2119885"/>
          <a:ext cx="991224" cy="344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030"/>
              </a:lnTo>
              <a:lnTo>
                <a:pt x="991224" y="172030"/>
              </a:lnTo>
              <a:lnTo>
                <a:pt x="991224" y="34406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A2C147-8847-BC43-8BB7-202D98503DEA}">
      <dsp:nvSpPr>
        <dsp:cNvPr id="0" name=""/>
        <dsp:cNvSpPr/>
      </dsp:nvSpPr>
      <dsp:spPr>
        <a:xfrm>
          <a:off x="2149121" y="3283140"/>
          <a:ext cx="245758" cy="7536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3658"/>
              </a:lnTo>
              <a:lnTo>
                <a:pt x="245758" y="7536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41557A-6881-824B-B604-CF5BB32DEAE6}">
      <dsp:nvSpPr>
        <dsp:cNvPr id="0" name=""/>
        <dsp:cNvSpPr/>
      </dsp:nvSpPr>
      <dsp:spPr>
        <a:xfrm>
          <a:off x="2804476" y="2119885"/>
          <a:ext cx="991224" cy="344061"/>
        </a:xfrm>
        <a:custGeom>
          <a:avLst/>
          <a:gdLst/>
          <a:ahLst/>
          <a:cxnLst/>
          <a:rect l="0" t="0" r="0" b="0"/>
          <a:pathLst>
            <a:path>
              <a:moveTo>
                <a:pt x="991224" y="0"/>
              </a:moveTo>
              <a:lnTo>
                <a:pt x="991224" y="172030"/>
              </a:lnTo>
              <a:lnTo>
                <a:pt x="0" y="172030"/>
              </a:lnTo>
              <a:lnTo>
                <a:pt x="0" y="34406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6C85F9-60CC-2A43-80A1-88FBABF2B694}">
      <dsp:nvSpPr>
        <dsp:cNvPr id="0" name=""/>
        <dsp:cNvSpPr/>
      </dsp:nvSpPr>
      <dsp:spPr>
        <a:xfrm>
          <a:off x="166671" y="3283140"/>
          <a:ext cx="245758" cy="7536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3658"/>
              </a:lnTo>
              <a:lnTo>
                <a:pt x="245758" y="7536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FB84BB-DC1D-A541-827E-C86ACE009ECC}">
      <dsp:nvSpPr>
        <dsp:cNvPr id="0" name=""/>
        <dsp:cNvSpPr/>
      </dsp:nvSpPr>
      <dsp:spPr>
        <a:xfrm>
          <a:off x="822026" y="2119885"/>
          <a:ext cx="2973674" cy="344061"/>
        </a:xfrm>
        <a:custGeom>
          <a:avLst/>
          <a:gdLst/>
          <a:ahLst/>
          <a:cxnLst/>
          <a:rect l="0" t="0" r="0" b="0"/>
          <a:pathLst>
            <a:path>
              <a:moveTo>
                <a:pt x="2973674" y="0"/>
              </a:moveTo>
              <a:lnTo>
                <a:pt x="2973674" y="172030"/>
              </a:lnTo>
              <a:lnTo>
                <a:pt x="0" y="172030"/>
              </a:lnTo>
              <a:lnTo>
                <a:pt x="0" y="34406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702E1D-A7A0-4244-976C-9E954D61F751}">
      <dsp:nvSpPr>
        <dsp:cNvPr id="0" name=""/>
        <dsp:cNvSpPr/>
      </dsp:nvSpPr>
      <dsp:spPr>
        <a:xfrm>
          <a:off x="2943698" y="1154489"/>
          <a:ext cx="1704005" cy="9653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Penentuan Basis Keilmuan</a:t>
          </a:r>
          <a:endParaRPr lang="en-US" sz="2400" kern="1200" dirty="0"/>
        </a:p>
      </dsp:txBody>
      <dsp:txXfrm>
        <a:off x="2943698" y="1154489"/>
        <a:ext cx="1704005" cy="965395"/>
      </dsp:txXfrm>
    </dsp:sp>
    <dsp:sp modelId="{CDF8A3B2-323C-6F4A-8904-B55965B5F1DC}">
      <dsp:nvSpPr>
        <dsp:cNvPr id="0" name=""/>
        <dsp:cNvSpPr/>
      </dsp:nvSpPr>
      <dsp:spPr>
        <a:xfrm>
          <a:off x="2832" y="2463946"/>
          <a:ext cx="1638388" cy="81919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Basis Ilmu Utama</a:t>
          </a:r>
          <a:endParaRPr lang="en-US" sz="2400" kern="1200" dirty="0"/>
        </a:p>
      </dsp:txBody>
      <dsp:txXfrm>
        <a:off x="2832" y="2463946"/>
        <a:ext cx="1638388" cy="819194"/>
      </dsp:txXfrm>
    </dsp:sp>
    <dsp:sp modelId="{162822BE-9AC2-274F-B278-39165328DF4F}">
      <dsp:nvSpPr>
        <dsp:cNvPr id="0" name=""/>
        <dsp:cNvSpPr/>
      </dsp:nvSpPr>
      <dsp:spPr>
        <a:xfrm>
          <a:off x="412429" y="3627202"/>
          <a:ext cx="1638388" cy="81919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Ilmu Hukum</a:t>
          </a:r>
          <a:endParaRPr lang="en-US" sz="2400" kern="1200" dirty="0"/>
        </a:p>
      </dsp:txBody>
      <dsp:txXfrm>
        <a:off x="412429" y="3627202"/>
        <a:ext cx="1638388" cy="819194"/>
      </dsp:txXfrm>
    </dsp:sp>
    <dsp:sp modelId="{2EDB1428-8ACE-C443-8336-1D0DAAF8A600}">
      <dsp:nvSpPr>
        <dsp:cNvPr id="0" name=""/>
        <dsp:cNvSpPr/>
      </dsp:nvSpPr>
      <dsp:spPr>
        <a:xfrm>
          <a:off x="1985282" y="2463946"/>
          <a:ext cx="1638388" cy="81919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Basis Ilmu Pendukung</a:t>
          </a:r>
          <a:endParaRPr lang="en-US" sz="2400" kern="1200" dirty="0"/>
        </a:p>
      </dsp:txBody>
      <dsp:txXfrm>
        <a:off x="1985282" y="2463946"/>
        <a:ext cx="1638388" cy="819194"/>
      </dsp:txXfrm>
    </dsp:sp>
    <dsp:sp modelId="{84B7FAC9-D149-E548-AFA0-98A0BD720B98}">
      <dsp:nvSpPr>
        <dsp:cNvPr id="0" name=""/>
        <dsp:cNvSpPr/>
      </dsp:nvSpPr>
      <dsp:spPr>
        <a:xfrm>
          <a:off x="2394879" y="3627202"/>
          <a:ext cx="1638388" cy="81919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Ilmu Keislaman</a:t>
          </a:r>
          <a:endParaRPr lang="en-US" sz="2400" kern="1200" dirty="0"/>
        </a:p>
      </dsp:txBody>
      <dsp:txXfrm>
        <a:off x="2394879" y="3627202"/>
        <a:ext cx="1638388" cy="819194"/>
      </dsp:txXfrm>
    </dsp:sp>
    <dsp:sp modelId="{7ED4C86A-7556-4A44-AD59-6A93FBB9A549}">
      <dsp:nvSpPr>
        <dsp:cNvPr id="0" name=""/>
        <dsp:cNvSpPr/>
      </dsp:nvSpPr>
      <dsp:spPr>
        <a:xfrm>
          <a:off x="3967732" y="2463946"/>
          <a:ext cx="1638388" cy="81919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Basis Ilmu Penciri</a:t>
          </a:r>
          <a:endParaRPr lang="en-US" sz="2400" kern="1200" dirty="0"/>
        </a:p>
      </dsp:txBody>
      <dsp:txXfrm>
        <a:off x="3967732" y="2463946"/>
        <a:ext cx="1638388" cy="819194"/>
      </dsp:txXfrm>
    </dsp:sp>
    <dsp:sp modelId="{70D05CAB-7ABC-8A4C-933F-F59E0E77F2A8}">
      <dsp:nvSpPr>
        <dsp:cNvPr id="0" name=""/>
        <dsp:cNvSpPr/>
      </dsp:nvSpPr>
      <dsp:spPr>
        <a:xfrm>
          <a:off x="4377329" y="3627202"/>
          <a:ext cx="1638388" cy="81919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Inter-disciplinary </a:t>
          </a:r>
        </a:p>
      </dsp:txBody>
      <dsp:txXfrm>
        <a:off x="4377329" y="3627202"/>
        <a:ext cx="1638388" cy="819194"/>
      </dsp:txXfrm>
    </dsp:sp>
    <dsp:sp modelId="{7C2AB4AC-32E9-1F45-9C78-249FF1F7B696}">
      <dsp:nvSpPr>
        <dsp:cNvPr id="0" name=""/>
        <dsp:cNvSpPr/>
      </dsp:nvSpPr>
      <dsp:spPr>
        <a:xfrm>
          <a:off x="5950182" y="2463946"/>
          <a:ext cx="1638388" cy="81919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Basis Ilmu Lainnya</a:t>
          </a:r>
          <a:endParaRPr lang="en-US" sz="2400" kern="1200" dirty="0"/>
        </a:p>
      </dsp:txBody>
      <dsp:txXfrm>
        <a:off x="5950182" y="2463946"/>
        <a:ext cx="1638388" cy="819194"/>
      </dsp:txXfrm>
    </dsp:sp>
    <dsp:sp modelId="{8647A600-221E-BB49-85CC-B27ECDC73C74}">
      <dsp:nvSpPr>
        <dsp:cNvPr id="0" name=""/>
        <dsp:cNvSpPr/>
      </dsp:nvSpPr>
      <dsp:spPr>
        <a:xfrm>
          <a:off x="6362611" y="3627202"/>
          <a:ext cx="1638388" cy="81919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/>
            <a:t>4 Mata Kuliah Wajib Dikti</a:t>
          </a:r>
          <a:endParaRPr lang="en-US" sz="2400" kern="1200" dirty="0"/>
        </a:p>
      </dsp:txBody>
      <dsp:txXfrm>
        <a:off x="6362611" y="3627202"/>
        <a:ext cx="1638388" cy="8191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F9C68-B366-7A4A-BE2F-B17457A57765}">
      <dsp:nvSpPr>
        <dsp:cNvPr id="0" name=""/>
        <dsp:cNvSpPr/>
      </dsp:nvSpPr>
      <dsp:spPr>
        <a:xfrm>
          <a:off x="-5427139" y="-831103"/>
          <a:ext cx="6462806" cy="6462806"/>
        </a:xfrm>
        <a:prstGeom prst="blockArc">
          <a:avLst>
            <a:gd name="adj1" fmla="val 18900000"/>
            <a:gd name="adj2" fmla="val 2700000"/>
            <a:gd name="adj3" fmla="val 334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1CC2A8-B21A-6548-868B-F0786A342249}">
      <dsp:nvSpPr>
        <dsp:cNvPr id="0" name=""/>
        <dsp:cNvSpPr/>
      </dsp:nvSpPr>
      <dsp:spPr>
        <a:xfrm>
          <a:off x="666323" y="480060"/>
          <a:ext cx="6887428" cy="9601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9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CP </a:t>
          </a:r>
          <a:r>
            <a:rPr lang="en-US" sz="2800" kern="1200" dirty="0" err="1" smtClean="0"/>
            <a:t>Pengetahuan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Ketrampilan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Khusus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masuk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ke</a:t>
          </a:r>
          <a:r>
            <a:rPr lang="en-US" sz="2800" kern="1200" dirty="0" smtClean="0"/>
            <a:t> BK Basis </a:t>
          </a:r>
          <a:r>
            <a:rPr lang="en-US" sz="2800" kern="1200" dirty="0" err="1" smtClean="0"/>
            <a:t>Keilmuan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Utama</a:t>
          </a:r>
          <a:endParaRPr lang="en-US" sz="2800" kern="1200" dirty="0"/>
        </a:p>
      </dsp:txBody>
      <dsp:txXfrm>
        <a:off x="666323" y="480060"/>
        <a:ext cx="6887428" cy="960120"/>
      </dsp:txXfrm>
    </dsp:sp>
    <dsp:sp modelId="{89565923-79FC-C341-B8B6-667EFAA20A0E}">
      <dsp:nvSpPr>
        <dsp:cNvPr id="0" name=""/>
        <dsp:cNvSpPr/>
      </dsp:nvSpPr>
      <dsp:spPr>
        <a:xfrm>
          <a:off x="66248" y="360045"/>
          <a:ext cx="1200150" cy="12001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A7D93-225C-7C4E-BC4E-7DA90F26AFDA}">
      <dsp:nvSpPr>
        <dsp:cNvPr id="0" name=""/>
        <dsp:cNvSpPr/>
      </dsp:nvSpPr>
      <dsp:spPr>
        <a:xfrm>
          <a:off x="1015326" y="1920240"/>
          <a:ext cx="6538424" cy="960120"/>
        </a:xfrm>
        <a:prstGeom prst="rect">
          <a:avLst/>
        </a:prstGeom>
        <a:solidFill>
          <a:schemeClr val="accent2">
            <a:hueOff val="2340760"/>
            <a:satOff val="-2919"/>
            <a:lumOff val="686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9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CP </a:t>
          </a:r>
          <a:r>
            <a:rPr lang="en-US" sz="2800" kern="1200" dirty="0" err="1" smtClean="0"/>
            <a:t>Sikap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Masuk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ke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Tiap</a:t>
          </a:r>
          <a:r>
            <a:rPr lang="en-US" sz="2800" kern="1200" dirty="0" smtClean="0"/>
            <a:t> Mata </a:t>
          </a:r>
          <a:r>
            <a:rPr lang="en-US" sz="2800" kern="1200" dirty="0" err="1" smtClean="0"/>
            <a:t>Kuliah</a:t>
          </a:r>
          <a:r>
            <a:rPr lang="en-US" sz="2800" kern="1200" dirty="0" smtClean="0"/>
            <a:t> (</a:t>
          </a:r>
          <a:r>
            <a:rPr lang="en-US" sz="2800" kern="1200" dirty="0" err="1" smtClean="0"/>
            <a:t>perlu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distribusi</a:t>
          </a:r>
          <a:r>
            <a:rPr lang="en-US" sz="2800" kern="1200" dirty="0" smtClean="0"/>
            <a:t>)</a:t>
          </a:r>
          <a:endParaRPr lang="en-US" sz="2800" kern="1200" dirty="0"/>
        </a:p>
      </dsp:txBody>
      <dsp:txXfrm>
        <a:off x="1015326" y="1920240"/>
        <a:ext cx="6538424" cy="960120"/>
      </dsp:txXfrm>
    </dsp:sp>
    <dsp:sp modelId="{28834592-32A2-3245-96BF-A1FBE92691AE}">
      <dsp:nvSpPr>
        <dsp:cNvPr id="0" name=""/>
        <dsp:cNvSpPr/>
      </dsp:nvSpPr>
      <dsp:spPr>
        <a:xfrm>
          <a:off x="415251" y="1800224"/>
          <a:ext cx="1200150" cy="12001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D74AA3-F1D7-6E4A-A148-F88C6E77AEB4}">
      <dsp:nvSpPr>
        <dsp:cNvPr id="0" name=""/>
        <dsp:cNvSpPr/>
      </dsp:nvSpPr>
      <dsp:spPr>
        <a:xfrm>
          <a:off x="666323" y="3360420"/>
          <a:ext cx="6887428" cy="960120"/>
        </a:xfrm>
        <a:prstGeom prst="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9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CP </a:t>
          </a:r>
          <a:r>
            <a:rPr lang="en-US" sz="2800" kern="1200" dirty="0" err="1" smtClean="0"/>
            <a:t>Ketrampilan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Umum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Perlu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dikaitkan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ke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Berbagai</a:t>
          </a:r>
          <a:r>
            <a:rPr lang="en-US" sz="2800" kern="1200" dirty="0" smtClean="0"/>
            <a:t> Mata </a:t>
          </a:r>
          <a:r>
            <a:rPr lang="en-US" sz="2800" kern="1200" dirty="0" err="1" smtClean="0"/>
            <a:t>Kuliah</a:t>
          </a:r>
          <a:endParaRPr lang="en-US" sz="2800" kern="1200" dirty="0"/>
        </a:p>
      </dsp:txBody>
      <dsp:txXfrm>
        <a:off x="666323" y="3360420"/>
        <a:ext cx="6887428" cy="960120"/>
      </dsp:txXfrm>
    </dsp:sp>
    <dsp:sp modelId="{D4B31224-3911-934F-96B1-BEF34EF31057}">
      <dsp:nvSpPr>
        <dsp:cNvPr id="0" name=""/>
        <dsp:cNvSpPr/>
      </dsp:nvSpPr>
      <dsp:spPr>
        <a:xfrm>
          <a:off x="66248" y="3240405"/>
          <a:ext cx="1200150" cy="12001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C02D36-883C-2341-9040-5B0B516D7570}">
      <dsp:nvSpPr>
        <dsp:cNvPr id="0" name=""/>
        <dsp:cNvSpPr/>
      </dsp:nvSpPr>
      <dsp:spPr>
        <a:xfrm>
          <a:off x="0" y="0"/>
          <a:ext cx="5867399" cy="86410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smtClean="0">
              <a:latin typeface="Arial Rounded MT Bold"/>
              <a:cs typeface="Arial Rounded MT Bold"/>
            </a:rPr>
            <a:t>Pelibatan seluruh dosen dalam pencermatan draft BK</a:t>
          </a:r>
          <a:endParaRPr lang="en-US" sz="2200" b="0" kern="1200" dirty="0">
            <a:latin typeface="Arial Rounded MT Bold"/>
            <a:cs typeface="Arial Rounded MT Bold"/>
          </a:endParaRPr>
        </a:p>
      </dsp:txBody>
      <dsp:txXfrm>
        <a:off x="25309" y="25309"/>
        <a:ext cx="4833859" cy="813490"/>
      </dsp:txXfrm>
    </dsp:sp>
    <dsp:sp modelId="{F8C6D491-7C00-124C-875A-DBCE4DC9C85B}">
      <dsp:nvSpPr>
        <dsp:cNvPr id="0" name=""/>
        <dsp:cNvSpPr/>
      </dsp:nvSpPr>
      <dsp:spPr>
        <a:xfrm>
          <a:off x="438150" y="984123"/>
          <a:ext cx="5867399" cy="864108"/>
        </a:xfrm>
        <a:prstGeom prst="roundRect">
          <a:avLst>
            <a:gd name="adj" fmla="val 10000"/>
          </a:avLst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smtClean="0">
              <a:latin typeface="Arial Rounded MT Bold"/>
              <a:cs typeface="Arial Rounded MT Bold"/>
            </a:rPr>
            <a:t>Menderivasikan CP Sikap &amp; Ketrampilan Umum dalam BK</a:t>
          </a:r>
          <a:endParaRPr lang="en-US" sz="2200" b="0" kern="1200" dirty="0">
            <a:latin typeface="Arial Rounded MT Bold"/>
            <a:cs typeface="Arial Rounded MT Bold"/>
          </a:endParaRPr>
        </a:p>
      </dsp:txBody>
      <dsp:txXfrm>
        <a:off x="463459" y="1009432"/>
        <a:ext cx="4816961" cy="813490"/>
      </dsp:txXfrm>
    </dsp:sp>
    <dsp:sp modelId="{E3122FF2-A444-0943-A4E7-940742EF2B1F}">
      <dsp:nvSpPr>
        <dsp:cNvPr id="0" name=""/>
        <dsp:cNvSpPr/>
      </dsp:nvSpPr>
      <dsp:spPr>
        <a:xfrm>
          <a:off x="876300" y="1968246"/>
          <a:ext cx="5867399" cy="864108"/>
        </a:xfrm>
        <a:prstGeom prst="roundRect">
          <a:avLst>
            <a:gd name="adj" fmla="val 10000"/>
          </a:avLst>
        </a:prstGeom>
        <a:solidFill>
          <a:schemeClr val="accent3">
            <a:hueOff val="5625133"/>
            <a:satOff val="-8440"/>
            <a:lumOff val="-1373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200" b="0" kern="1200" smtClean="0">
              <a:latin typeface="Arial Rounded MT Bold"/>
              <a:cs typeface="Arial Rounded MT Bold"/>
            </a:rPr>
            <a:t>Identifikasi Bobot BK </a:t>
          </a:r>
        </a:p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0" kern="1200" dirty="0">
            <a:latin typeface="Arial Rounded MT Bold"/>
            <a:cs typeface="Arial Rounded MT Bold"/>
          </a:endParaRPr>
        </a:p>
      </dsp:txBody>
      <dsp:txXfrm>
        <a:off x="901609" y="1993555"/>
        <a:ext cx="4816961" cy="813490"/>
      </dsp:txXfrm>
    </dsp:sp>
    <dsp:sp modelId="{A2B3BD2D-8805-6448-8897-4E77EA641D2F}">
      <dsp:nvSpPr>
        <dsp:cNvPr id="0" name=""/>
        <dsp:cNvSpPr/>
      </dsp:nvSpPr>
      <dsp:spPr>
        <a:xfrm>
          <a:off x="1314450" y="2952369"/>
          <a:ext cx="5867399" cy="864108"/>
        </a:xfrm>
        <a:prstGeom prst="roundRect">
          <a:avLst>
            <a:gd name="adj" fmla="val 10000"/>
          </a:avLst>
        </a:prstGeom>
        <a:solidFill>
          <a:schemeClr val="accent3">
            <a:hueOff val="8437700"/>
            <a:satOff val="-12660"/>
            <a:lumOff val="-2059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200" b="0" kern="1200" smtClean="0">
              <a:latin typeface="Arial Rounded MT Bold"/>
              <a:cs typeface="Arial Rounded MT Bold"/>
            </a:rPr>
            <a:t>Penamaan Mata Kuliah</a:t>
          </a:r>
        </a:p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b="0" kern="1200" dirty="0">
            <a:latin typeface="Arial Rounded MT Bold"/>
            <a:cs typeface="Arial Rounded MT Bold"/>
          </a:endParaRPr>
        </a:p>
      </dsp:txBody>
      <dsp:txXfrm>
        <a:off x="1339759" y="2977678"/>
        <a:ext cx="4816961" cy="813489"/>
      </dsp:txXfrm>
    </dsp:sp>
    <dsp:sp modelId="{C4766B00-9217-5F4D-A05E-0ED3C7F61940}">
      <dsp:nvSpPr>
        <dsp:cNvPr id="0" name=""/>
        <dsp:cNvSpPr/>
      </dsp:nvSpPr>
      <dsp:spPr>
        <a:xfrm>
          <a:off x="1752600" y="3936492"/>
          <a:ext cx="5867399" cy="864108"/>
        </a:xfrm>
        <a:prstGeom prst="roundRect">
          <a:avLst>
            <a:gd name="adj" fmla="val 10000"/>
          </a:avLst>
        </a:prstGeom>
        <a:solidFill>
          <a:schemeClr val="accent3">
            <a:hueOff val="11250266"/>
            <a:satOff val="-16880"/>
            <a:lumOff val="-2745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smtClean="0">
              <a:latin typeface="Arial Rounded MT Bold"/>
              <a:cs typeface="Arial Rounded MT Bold"/>
            </a:rPr>
            <a:t>Penentuan Besaran SKS Tiap Mata Kuliah</a:t>
          </a:r>
          <a:endParaRPr lang="en-US" sz="2200" b="0" kern="1200" dirty="0">
            <a:latin typeface="Arial Rounded MT Bold"/>
            <a:cs typeface="Arial Rounded MT Bold"/>
          </a:endParaRPr>
        </a:p>
      </dsp:txBody>
      <dsp:txXfrm>
        <a:off x="1777909" y="3961801"/>
        <a:ext cx="4816961" cy="813490"/>
      </dsp:txXfrm>
    </dsp:sp>
    <dsp:sp modelId="{EB7524CB-0D0E-554E-83F5-1512C13FB779}">
      <dsp:nvSpPr>
        <dsp:cNvPr id="0" name=""/>
        <dsp:cNvSpPr/>
      </dsp:nvSpPr>
      <dsp:spPr>
        <a:xfrm>
          <a:off x="5305729" y="631278"/>
          <a:ext cx="561670" cy="5616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b="0" kern="1200">
            <a:solidFill>
              <a:schemeClr val="bg1"/>
            </a:solidFill>
            <a:latin typeface="Arial Rounded MT Bold"/>
            <a:cs typeface="Arial Rounded MT Bold"/>
          </a:endParaRPr>
        </a:p>
      </dsp:txBody>
      <dsp:txXfrm>
        <a:off x="5432105" y="631278"/>
        <a:ext cx="308918" cy="422657"/>
      </dsp:txXfrm>
    </dsp:sp>
    <dsp:sp modelId="{E9A4D882-A53C-414C-BD42-8087766718E1}">
      <dsp:nvSpPr>
        <dsp:cNvPr id="0" name=""/>
        <dsp:cNvSpPr/>
      </dsp:nvSpPr>
      <dsp:spPr>
        <a:xfrm>
          <a:off x="5743879" y="1615401"/>
          <a:ext cx="561670" cy="5616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3572284"/>
            <a:satOff val="-4598"/>
            <a:lumOff val="-35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b="0" kern="1200">
            <a:solidFill>
              <a:schemeClr val="bg1"/>
            </a:solidFill>
            <a:latin typeface="Arial Rounded MT Bold"/>
            <a:cs typeface="Arial Rounded MT Bold"/>
          </a:endParaRPr>
        </a:p>
      </dsp:txBody>
      <dsp:txXfrm>
        <a:off x="5870255" y="1615401"/>
        <a:ext cx="308918" cy="422657"/>
      </dsp:txXfrm>
    </dsp:sp>
    <dsp:sp modelId="{B1ED5115-5DCB-3946-B0CE-4719F9E0F9F0}">
      <dsp:nvSpPr>
        <dsp:cNvPr id="0" name=""/>
        <dsp:cNvSpPr/>
      </dsp:nvSpPr>
      <dsp:spPr>
        <a:xfrm>
          <a:off x="6182029" y="2585123"/>
          <a:ext cx="561670" cy="5616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7144568"/>
            <a:satOff val="-9195"/>
            <a:lumOff val="-71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b="0" kern="1200">
            <a:solidFill>
              <a:schemeClr val="bg1"/>
            </a:solidFill>
            <a:latin typeface="Arial Rounded MT Bold"/>
            <a:cs typeface="Arial Rounded MT Bold"/>
          </a:endParaRPr>
        </a:p>
      </dsp:txBody>
      <dsp:txXfrm>
        <a:off x="6308405" y="2585123"/>
        <a:ext cx="308918" cy="422657"/>
      </dsp:txXfrm>
    </dsp:sp>
    <dsp:sp modelId="{ED61155E-B6C5-574E-938F-55D5D154E484}">
      <dsp:nvSpPr>
        <dsp:cNvPr id="0" name=""/>
        <dsp:cNvSpPr/>
      </dsp:nvSpPr>
      <dsp:spPr>
        <a:xfrm>
          <a:off x="6620179" y="3578847"/>
          <a:ext cx="561670" cy="56167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716852"/>
            <a:satOff val="-13793"/>
            <a:lumOff val="-107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b="0" kern="1200">
            <a:solidFill>
              <a:schemeClr val="bg1"/>
            </a:solidFill>
            <a:latin typeface="Arial Rounded MT Bold"/>
            <a:cs typeface="Arial Rounded MT Bold"/>
          </a:endParaRPr>
        </a:p>
      </dsp:txBody>
      <dsp:txXfrm>
        <a:off x="6746555" y="3578847"/>
        <a:ext cx="308918" cy="4226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2/9/17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2/9/17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2/9/17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2/9/17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2/9/17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Progres</a:t>
            </a:r>
            <a:r>
              <a:rPr lang="en-US" dirty="0" smtClean="0"/>
              <a:t> </a:t>
            </a:r>
            <a:r>
              <a:rPr lang="en-US" dirty="0" err="1" smtClean="0"/>
              <a:t>Penyusunan</a:t>
            </a:r>
            <a:r>
              <a:rPr lang="en-US" dirty="0" smtClean="0"/>
              <a:t> KPT </a:t>
            </a:r>
            <a:r>
              <a:rPr lang="en-US" dirty="0" err="1" smtClean="0"/>
              <a:t>Berbasis</a:t>
            </a:r>
            <a:r>
              <a:rPr lang="en-US" dirty="0" smtClean="0"/>
              <a:t> KKNI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Program </a:t>
            </a:r>
            <a:r>
              <a:rPr lang="en-US" sz="3200" dirty="0" err="1" smtClean="0"/>
              <a:t>Studi</a:t>
            </a:r>
            <a:r>
              <a:rPr lang="en-US" sz="3200" dirty="0" smtClean="0"/>
              <a:t> </a:t>
            </a:r>
            <a:r>
              <a:rPr lang="en-US" sz="3200" dirty="0" err="1" smtClean="0"/>
              <a:t>Hukum</a:t>
            </a:r>
            <a:endParaRPr lang="en-US" sz="3200" dirty="0" smtClean="0"/>
          </a:p>
          <a:p>
            <a:r>
              <a:rPr lang="en-US" sz="2400" dirty="0" err="1" smtClean="0"/>
              <a:t>Fakultas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 </a:t>
            </a:r>
            <a:r>
              <a:rPr lang="en-US" sz="2400" dirty="0" err="1" smtClean="0"/>
              <a:t>Universitas</a:t>
            </a:r>
            <a:r>
              <a:rPr lang="en-US" sz="2400" dirty="0" smtClean="0"/>
              <a:t> Islam Indonesia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383" y="538567"/>
            <a:ext cx="1284023" cy="168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78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46361"/>
            <a:ext cx="8001000" cy="1143000"/>
          </a:xfrm>
        </p:spPr>
        <p:txBody>
          <a:bodyPr/>
          <a:lstStyle/>
          <a:p>
            <a:r>
              <a:rPr lang="en-US" sz="2800" dirty="0" smtClean="0"/>
              <a:t>CP KETRAMPILAN UMUM (</a:t>
            </a:r>
            <a:r>
              <a:rPr lang="en-US" sz="2800" dirty="0"/>
              <a:t>Given ~</a:t>
            </a:r>
            <a:r>
              <a:rPr lang="en-US" sz="2800" dirty="0" smtClean="0"/>
              <a:t> </a:t>
            </a:r>
            <a:r>
              <a:rPr lang="en-US" sz="2800" dirty="0" err="1"/>
              <a:t>Lampiran</a:t>
            </a:r>
            <a:r>
              <a:rPr lang="en-US" sz="2800" dirty="0"/>
              <a:t> </a:t>
            </a:r>
            <a:r>
              <a:rPr lang="en-US" sz="2800" dirty="0" err="1"/>
              <a:t>Permenristekdikti</a:t>
            </a:r>
            <a:r>
              <a:rPr lang="en-US" sz="2800" dirty="0"/>
              <a:t> </a:t>
            </a:r>
            <a:r>
              <a:rPr lang="en-US" sz="2800" dirty="0" smtClean="0"/>
              <a:t>No. </a:t>
            </a:r>
            <a:r>
              <a:rPr lang="en-US" sz="2800" dirty="0"/>
              <a:t>44 </a:t>
            </a:r>
            <a:r>
              <a:rPr lang="en-US" sz="2800" dirty="0" err="1"/>
              <a:t>Tahun</a:t>
            </a:r>
            <a:r>
              <a:rPr lang="en-US" sz="2800" dirty="0"/>
              <a:t> 2015)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583" y="1289361"/>
            <a:ext cx="8185019" cy="5458000"/>
          </a:xfrm>
          <a:solidFill>
            <a:srgbClr val="B7DEE8"/>
          </a:solidFill>
        </p:spPr>
        <p:txBody>
          <a:bodyPr>
            <a:noAutofit/>
          </a:bodyPr>
          <a:lstStyle/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menerapkan</a:t>
            </a:r>
            <a:r>
              <a:rPr lang="en-US" sz="1800" dirty="0"/>
              <a:t> </a:t>
            </a:r>
            <a:r>
              <a:rPr lang="en-US" sz="1800" dirty="0" err="1"/>
              <a:t>pemikiran</a:t>
            </a:r>
            <a:r>
              <a:rPr lang="en-US" sz="1800" dirty="0"/>
              <a:t>  </a:t>
            </a:r>
            <a:r>
              <a:rPr lang="en-US" sz="1800" dirty="0" err="1"/>
              <a:t>logis</a:t>
            </a:r>
            <a:r>
              <a:rPr lang="en-US" sz="1800" dirty="0"/>
              <a:t>, </a:t>
            </a:r>
            <a:r>
              <a:rPr lang="en-US" sz="1800" dirty="0" err="1"/>
              <a:t>kritis</a:t>
            </a:r>
            <a:r>
              <a:rPr lang="en-US" sz="1800" dirty="0"/>
              <a:t>, </a:t>
            </a:r>
            <a:r>
              <a:rPr lang="en-US" sz="1800" dirty="0" err="1"/>
              <a:t>sistematis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inovatif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konteks</a:t>
            </a:r>
            <a:r>
              <a:rPr lang="en-US" sz="1800" dirty="0"/>
              <a:t> </a:t>
            </a:r>
            <a:r>
              <a:rPr lang="en-US" sz="1800" dirty="0" err="1"/>
              <a:t>pengembangan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implementasi</a:t>
            </a:r>
            <a:r>
              <a:rPr lang="en-US" sz="1800" dirty="0"/>
              <a:t> </a:t>
            </a:r>
            <a:r>
              <a:rPr lang="en-US" sz="1800" dirty="0" err="1"/>
              <a:t>ilmu</a:t>
            </a:r>
            <a:r>
              <a:rPr lang="en-US" sz="1800" dirty="0"/>
              <a:t> </a:t>
            </a:r>
            <a:r>
              <a:rPr lang="en-US" sz="1800" dirty="0" err="1"/>
              <a:t>pengetahuan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teknologi</a:t>
            </a:r>
            <a:r>
              <a:rPr lang="en-US" sz="1800" dirty="0"/>
              <a:t> yang </a:t>
            </a:r>
            <a:r>
              <a:rPr lang="en-US" sz="1800" dirty="0" err="1"/>
              <a:t>memperhatikan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menerapkan</a:t>
            </a:r>
            <a:r>
              <a:rPr lang="en-US" sz="1800" dirty="0"/>
              <a:t> </a:t>
            </a:r>
            <a:r>
              <a:rPr lang="en-US" sz="1800" dirty="0" err="1"/>
              <a:t>nilai</a:t>
            </a:r>
            <a:r>
              <a:rPr lang="en-US" sz="1800" dirty="0"/>
              <a:t> </a:t>
            </a:r>
            <a:r>
              <a:rPr lang="en-US" sz="1800" dirty="0" err="1"/>
              <a:t>humaniora</a:t>
            </a:r>
            <a:r>
              <a:rPr lang="en-US" sz="1800" dirty="0"/>
              <a:t> yang </a:t>
            </a:r>
            <a:r>
              <a:rPr lang="en-US" sz="1800" dirty="0" err="1"/>
              <a:t>sesuai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bidang</a:t>
            </a:r>
            <a:r>
              <a:rPr lang="en-US" sz="1800" dirty="0"/>
              <a:t> </a:t>
            </a:r>
            <a:r>
              <a:rPr lang="en-US" sz="1800" dirty="0" err="1"/>
              <a:t>keahliannnya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menunjukkan</a:t>
            </a:r>
            <a:r>
              <a:rPr lang="en-US" sz="1800" dirty="0"/>
              <a:t> </a:t>
            </a:r>
            <a:r>
              <a:rPr lang="en-US" sz="1800" dirty="0" err="1"/>
              <a:t>kinerja</a:t>
            </a:r>
            <a:r>
              <a:rPr lang="en-US" sz="1800" dirty="0"/>
              <a:t> </a:t>
            </a:r>
            <a:r>
              <a:rPr lang="en-US" sz="1800" dirty="0" err="1"/>
              <a:t>mandiri</a:t>
            </a:r>
            <a:r>
              <a:rPr lang="en-US" sz="1800" dirty="0"/>
              <a:t>, </a:t>
            </a:r>
            <a:r>
              <a:rPr lang="en-US" sz="1800" dirty="0" err="1"/>
              <a:t>bermutu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terukur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mengkaji</a:t>
            </a:r>
            <a:r>
              <a:rPr lang="en-US" sz="1800" dirty="0"/>
              <a:t> </a:t>
            </a:r>
            <a:r>
              <a:rPr lang="en-US" sz="1800" dirty="0" err="1"/>
              <a:t>implikasi</a:t>
            </a:r>
            <a:r>
              <a:rPr lang="en-US" sz="1800" dirty="0"/>
              <a:t> </a:t>
            </a:r>
            <a:r>
              <a:rPr lang="en-US" sz="1800" dirty="0" err="1"/>
              <a:t>pengembangan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implementasi</a:t>
            </a:r>
            <a:r>
              <a:rPr lang="en-US" sz="1800" dirty="0"/>
              <a:t> </a:t>
            </a:r>
            <a:r>
              <a:rPr lang="en-US" sz="1800" dirty="0" err="1"/>
              <a:t>ilmu</a:t>
            </a:r>
            <a:r>
              <a:rPr lang="en-US" sz="1800" dirty="0"/>
              <a:t> </a:t>
            </a:r>
            <a:r>
              <a:rPr lang="en-US" sz="1800" dirty="0" err="1"/>
              <a:t>pengetahuan</a:t>
            </a:r>
            <a:r>
              <a:rPr lang="en-US" sz="1800" dirty="0"/>
              <a:t> </a:t>
            </a:r>
            <a:r>
              <a:rPr lang="en-US" sz="1800" dirty="0" err="1"/>
              <a:t>teknologi</a:t>
            </a:r>
            <a:r>
              <a:rPr lang="en-US" sz="1800" dirty="0"/>
              <a:t> yang </a:t>
            </a:r>
            <a:r>
              <a:rPr lang="en-US" sz="1800" dirty="0" err="1"/>
              <a:t>memperhatikan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menerapkan</a:t>
            </a:r>
            <a:r>
              <a:rPr lang="en-US" sz="1800" dirty="0"/>
              <a:t> </a:t>
            </a:r>
            <a:r>
              <a:rPr lang="en-US" sz="1800" dirty="0" err="1"/>
              <a:t>nilai</a:t>
            </a:r>
            <a:r>
              <a:rPr lang="en-US" sz="1800" dirty="0"/>
              <a:t> </a:t>
            </a:r>
            <a:r>
              <a:rPr lang="en-US" sz="1800" dirty="0" err="1"/>
              <a:t>humaniora</a:t>
            </a:r>
            <a:r>
              <a:rPr lang="en-US" sz="1800" dirty="0"/>
              <a:t> </a:t>
            </a:r>
            <a:r>
              <a:rPr lang="en-US" sz="1800" dirty="0" err="1"/>
              <a:t>sesuai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keahliannya</a:t>
            </a:r>
            <a:r>
              <a:rPr lang="en-US" sz="1800" dirty="0"/>
              <a:t> </a:t>
            </a:r>
            <a:r>
              <a:rPr lang="en-US" sz="1800" dirty="0" err="1"/>
              <a:t>berdasarkan</a:t>
            </a:r>
            <a:r>
              <a:rPr lang="en-US" sz="1800" dirty="0"/>
              <a:t> </a:t>
            </a:r>
            <a:r>
              <a:rPr lang="en-US" sz="1800" dirty="0" err="1"/>
              <a:t>kaidah</a:t>
            </a:r>
            <a:r>
              <a:rPr lang="en-US" sz="1800" dirty="0"/>
              <a:t>, </a:t>
            </a:r>
            <a:r>
              <a:rPr lang="en-US" sz="1800" dirty="0" err="1"/>
              <a:t>tata</a:t>
            </a:r>
            <a:r>
              <a:rPr lang="en-US" sz="1800" dirty="0"/>
              <a:t> </a:t>
            </a:r>
            <a:r>
              <a:rPr lang="en-US" sz="1800" dirty="0" err="1"/>
              <a:t>cara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etika</a:t>
            </a:r>
            <a:r>
              <a:rPr lang="en-US" sz="1800" dirty="0"/>
              <a:t> </a:t>
            </a:r>
            <a:r>
              <a:rPr lang="en-US" sz="1800" dirty="0" err="1"/>
              <a:t>ilmiah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rangka</a:t>
            </a:r>
            <a:r>
              <a:rPr lang="en-US" sz="1800" dirty="0"/>
              <a:t> </a:t>
            </a:r>
            <a:r>
              <a:rPr lang="en-US" sz="1800" dirty="0" err="1"/>
              <a:t>menghasilkan</a:t>
            </a:r>
            <a:r>
              <a:rPr lang="en-US" sz="1800" dirty="0"/>
              <a:t> </a:t>
            </a:r>
            <a:r>
              <a:rPr lang="en-US" sz="1800" dirty="0" err="1"/>
              <a:t>solusi</a:t>
            </a:r>
            <a:r>
              <a:rPr lang="en-US" sz="1800" dirty="0"/>
              <a:t>, </a:t>
            </a:r>
            <a:r>
              <a:rPr lang="en-US" sz="1800" dirty="0" err="1"/>
              <a:t>gagasan</a:t>
            </a:r>
            <a:r>
              <a:rPr lang="en-US" sz="1800" dirty="0"/>
              <a:t>, </a:t>
            </a:r>
            <a:r>
              <a:rPr lang="en-US" sz="1800" dirty="0" err="1"/>
              <a:t>desain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kritik</a:t>
            </a:r>
            <a:r>
              <a:rPr lang="en-US" sz="1800" dirty="0"/>
              <a:t> </a:t>
            </a:r>
            <a:r>
              <a:rPr lang="en-US" sz="1800" dirty="0" err="1"/>
              <a:t>seni</a:t>
            </a:r>
            <a:r>
              <a:rPr lang="en-US" sz="1800" dirty="0"/>
              <a:t>.</a:t>
            </a:r>
            <a:endParaRPr lang="en-ID" sz="1800" dirty="0"/>
          </a:p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Menyusun</a:t>
            </a:r>
            <a:r>
              <a:rPr lang="en-US" sz="1800" dirty="0"/>
              <a:t> </a:t>
            </a:r>
            <a:r>
              <a:rPr lang="en-US" sz="1800" dirty="0" err="1"/>
              <a:t>deskripsi</a:t>
            </a:r>
            <a:r>
              <a:rPr lang="en-US" sz="1800" dirty="0"/>
              <a:t> </a:t>
            </a:r>
            <a:r>
              <a:rPr lang="en-US" sz="1800" dirty="0" err="1"/>
              <a:t>saintifik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dirty="0" err="1"/>
              <a:t>kajian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 di </a:t>
            </a:r>
            <a:r>
              <a:rPr lang="en-US" sz="1800" dirty="0" err="1"/>
              <a:t>atas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bentuk</a:t>
            </a:r>
            <a:r>
              <a:rPr lang="en-US" sz="1800" dirty="0"/>
              <a:t> </a:t>
            </a:r>
            <a:r>
              <a:rPr lang="en-US" sz="1800" dirty="0" err="1"/>
              <a:t>skripsi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laporan</a:t>
            </a:r>
            <a:r>
              <a:rPr lang="en-US" sz="1800" dirty="0"/>
              <a:t> </a:t>
            </a:r>
            <a:r>
              <a:rPr lang="en-US" sz="1800" dirty="0" err="1"/>
              <a:t>tugas</a:t>
            </a:r>
            <a:r>
              <a:rPr lang="en-US" sz="1800" dirty="0"/>
              <a:t> </a:t>
            </a:r>
            <a:r>
              <a:rPr lang="en-US" sz="1800" dirty="0" err="1"/>
              <a:t>akhir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mengunggahnya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laman</a:t>
            </a:r>
            <a:r>
              <a:rPr lang="en-US" sz="1800" dirty="0"/>
              <a:t> </a:t>
            </a:r>
            <a:r>
              <a:rPr lang="en-US" sz="1800" dirty="0" err="1"/>
              <a:t>perguruan</a:t>
            </a:r>
            <a:r>
              <a:rPr lang="en-US" sz="1800" dirty="0"/>
              <a:t> </a:t>
            </a:r>
            <a:r>
              <a:rPr lang="en-US" sz="1800" dirty="0" err="1"/>
              <a:t>tinggi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mengambil</a:t>
            </a:r>
            <a:r>
              <a:rPr lang="en-US" sz="1800" dirty="0"/>
              <a:t> </a:t>
            </a:r>
            <a:r>
              <a:rPr lang="en-US" sz="1800" dirty="0" err="1"/>
              <a:t>keputusan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tepat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konteks</a:t>
            </a:r>
            <a:r>
              <a:rPr lang="en-US" sz="1800" dirty="0"/>
              <a:t> </a:t>
            </a:r>
            <a:r>
              <a:rPr lang="en-US" sz="1800" dirty="0" err="1"/>
              <a:t>penyelesaian</a:t>
            </a:r>
            <a:r>
              <a:rPr lang="en-US" sz="1800" dirty="0"/>
              <a:t> </a:t>
            </a:r>
            <a:r>
              <a:rPr lang="en-US" sz="1800" dirty="0" err="1"/>
              <a:t>masalah</a:t>
            </a:r>
            <a:r>
              <a:rPr lang="en-US" sz="1800" dirty="0"/>
              <a:t> di </a:t>
            </a:r>
            <a:r>
              <a:rPr lang="en-US" sz="1800" dirty="0" err="1"/>
              <a:t>bidang</a:t>
            </a:r>
            <a:r>
              <a:rPr lang="en-US" sz="1800" dirty="0"/>
              <a:t> </a:t>
            </a:r>
            <a:r>
              <a:rPr lang="en-US" sz="1800" dirty="0" err="1"/>
              <a:t>keahliannya</a:t>
            </a:r>
            <a:r>
              <a:rPr lang="en-US" sz="1800" dirty="0"/>
              <a:t>, </a:t>
            </a:r>
            <a:r>
              <a:rPr lang="en-US" sz="1800" dirty="0" err="1"/>
              <a:t>berdasarkan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dirty="0" err="1"/>
              <a:t>analisis</a:t>
            </a:r>
            <a:r>
              <a:rPr lang="en-US" sz="1800" dirty="0"/>
              <a:t> </a:t>
            </a:r>
            <a:r>
              <a:rPr lang="en-US" sz="1800" dirty="0" err="1"/>
              <a:t>informasi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data;</a:t>
            </a:r>
            <a:endParaRPr lang="en-ID" sz="1800" dirty="0"/>
          </a:p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memelihara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mengembangkan</a:t>
            </a:r>
            <a:r>
              <a:rPr lang="en-US" sz="1800" dirty="0"/>
              <a:t> </a:t>
            </a:r>
            <a:r>
              <a:rPr lang="en-US" sz="1800" dirty="0" err="1"/>
              <a:t>jaringan</a:t>
            </a:r>
            <a:r>
              <a:rPr lang="en-US" sz="1800" dirty="0"/>
              <a:t> </a:t>
            </a:r>
            <a:r>
              <a:rPr lang="en-US" sz="1800" dirty="0" err="1"/>
              <a:t>kerja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pembimbing</a:t>
            </a:r>
            <a:r>
              <a:rPr lang="en-US" sz="1800" dirty="0"/>
              <a:t>, </a:t>
            </a:r>
            <a:r>
              <a:rPr lang="en-US" sz="1800" dirty="0" err="1"/>
              <a:t>kolega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sejawat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di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maupun</a:t>
            </a:r>
            <a:r>
              <a:rPr lang="en-US" sz="1800" dirty="0"/>
              <a:t> di </a:t>
            </a:r>
            <a:r>
              <a:rPr lang="en-US" sz="1800" dirty="0" err="1"/>
              <a:t>luar</a:t>
            </a:r>
            <a:r>
              <a:rPr lang="en-US" sz="1800" dirty="0"/>
              <a:t> </a:t>
            </a:r>
            <a:r>
              <a:rPr lang="en-US" sz="1800" dirty="0" err="1"/>
              <a:t>lembaganya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bertanggung</a:t>
            </a:r>
            <a:r>
              <a:rPr lang="en-US" sz="1800" dirty="0"/>
              <a:t> </a:t>
            </a:r>
            <a:r>
              <a:rPr lang="en-US" sz="1800" dirty="0" err="1"/>
              <a:t>jawab</a:t>
            </a:r>
            <a:r>
              <a:rPr lang="en-US" sz="1800" dirty="0"/>
              <a:t> </a:t>
            </a:r>
            <a:r>
              <a:rPr lang="en-US" sz="1800" dirty="0" err="1"/>
              <a:t>atas</a:t>
            </a:r>
            <a:r>
              <a:rPr lang="en-US" sz="1800" dirty="0"/>
              <a:t> </a:t>
            </a:r>
            <a:r>
              <a:rPr lang="en-US" sz="1800" dirty="0" err="1"/>
              <a:t>pencapaian</a:t>
            </a:r>
            <a:r>
              <a:rPr lang="en-US" sz="1800" dirty="0"/>
              <a:t> </a:t>
            </a:r>
            <a:r>
              <a:rPr lang="en-US" sz="1800" dirty="0" err="1"/>
              <a:t>hasil</a:t>
            </a:r>
            <a:r>
              <a:rPr lang="en-US" sz="1800" dirty="0"/>
              <a:t> </a:t>
            </a:r>
            <a:r>
              <a:rPr lang="en-US" sz="1800" dirty="0" err="1"/>
              <a:t>kerja</a:t>
            </a:r>
            <a:r>
              <a:rPr lang="en-US" sz="1800" dirty="0"/>
              <a:t> </a:t>
            </a:r>
            <a:r>
              <a:rPr lang="en-US" sz="1800" dirty="0" err="1"/>
              <a:t>kelompok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supervisi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evaluasi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</a:t>
            </a:r>
            <a:r>
              <a:rPr lang="en-US" sz="1800" dirty="0" err="1"/>
              <a:t>penyelesaian</a:t>
            </a:r>
            <a:r>
              <a:rPr lang="en-US" sz="1800" dirty="0"/>
              <a:t> </a:t>
            </a:r>
            <a:r>
              <a:rPr lang="en-US" sz="1800" dirty="0" err="1"/>
              <a:t>pekerjaan</a:t>
            </a:r>
            <a:r>
              <a:rPr lang="en-US" sz="1800" dirty="0"/>
              <a:t> yang </a:t>
            </a:r>
            <a:r>
              <a:rPr lang="en-US" sz="1800" dirty="0" err="1"/>
              <a:t>ditugaskan</a:t>
            </a:r>
            <a:r>
              <a:rPr lang="en-US" sz="1800" dirty="0"/>
              <a:t> </a:t>
            </a:r>
            <a:r>
              <a:rPr lang="en-US" sz="1800" dirty="0" err="1"/>
              <a:t>kepada</a:t>
            </a:r>
            <a:r>
              <a:rPr lang="en-US" sz="1800" dirty="0"/>
              <a:t> </a:t>
            </a:r>
            <a:r>
              <a:rPr lang="en-US" sz="1800" dirty="0" err="1"/>
              <a:t>pekerja</a:t>
            </a:r>
            <a:r>
              <a:rPr lang="en-US" sz="1800" dirty="0"/>
              <a:t> yang </a:t>
            </a:r>
            <a:r>
              <a:rPr lang="en-US" sz="1800" dirty="0" err="1"/>
              <a:t>berada</a:t>
            </a:r>
            <a:r>
              <a:rPr lang="en-US" sz="1800" dirty="0"/>
              <a:t> di </a:t>
            </a:r>
            <a:r>
              <a:rPr lang="en-US" sz="1800" dirty="0" err="1"/>
              <a:t>bawah</a:t>
            </a:r>
            <a:r>
              <a:rPr lang="en-US" sz="1800" dirty="0"/>
              <a:t> </a:t>
            </a:r>
            <a:r>
              <a:rPr lang="en-US" sz="1800" dirty="0" err="1"/>
              <a:t>tanggungjawabnya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proses </a:t>
            </a:r>
            <a:r>
              <a:rPr lang="en-US" sz="1800" dirty="0" err="1"/>
              <a:t>evaluasi</a:t>
            </a:r>
            <a:r>
              <a:rPr lang="en-US" sz="1800" dirty="0"/>
              <a:t> </a:t>
            </a:r>
            <a:r>
              <a:rPr lang="en-US" sz="1800" dirty="0" err="1"/>
              <a:t>diri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</a:t>
            </a:r>
            <a:r>
              <a:rPr lang="en-US" sz="1800" dirty="0" err="1"/>
              <a:t>kelompok</a:t>
            </a:r>
            <a:r>
              <a:rPr lang="en-US" sz="1800" dirty="0"/>
              <a:t> </a:t>
            </a:r>
            <a:r>
              <a:rPr lang="en-US" sz="1800" dirty="0" err="1"/>
              <a:t>kerja</a:t>
            </a:r>
            <a:r>
              <a:rPr lang="en-US" sz="1800" dirty="0"/>
              <a:t> yang </a:t>
            </a:r>
            <a:r>
              <a:rPr lang="en-US" sz="1800" dirty="0" err="1"/>
              <a:t>berada</a:t>
            </a:r>
            <a:r>
              <a:rPr lang="en-US" sz="1800" dirty="0"/>
              <a:t> </a:t>
            </a:r>
            <a:r>
              <a:rPr lang="en-US" sz="1800" dirty="0" err="1"/>
              <a:t>dibawah</a:t>
            </a:r>
            <a:r>
              <a:rPr lang="en-US" sz="1800" dirty="0"/>
              <a:t> </a:t>
            </a:r>
            <a:r>
              <a:rPr lang="en-US" sz="1800" dirty="0" err="1"/>
              <a:t>tanggung</a:t>
            </a:r>
            <a:r>
              <a:rPr lang="en-US" sz="1800" dirty="0"/>
              <a:t> </a:t>
            </a:r>
            <a:r>
              <a:rPr lang="en-US" sz="1800" dirty="0" err="1"/>
              <a:t>jawabnya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mengelola</a:t>
            </a:r>
            <a:r>
              <a:rPr lang="en-US" sz="1800" dirty="0"/>
              <a:t> </a:t>
            </a:r>
            <a:r>
              <a:rPr lang="en-US" sz="1800" dirty="0" err="1"/>
              <a:t>pembelajaran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mandiri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mendokumentasikan</a:t>
            </a:r>
            <a:r>
              <a:rPr lang="en-US" sz="1800" dirty="0"/>
              <a:t>, </a:t>
            </a:r>
            <a:r>
              <a:rPr lang="en-US" sz="1800" dirty="0" err="1"/>
              <a:t>menyimpan</a:t>
            </a:r>
            <a:r>
              <a:rPr lang="en-US" sz="1800" dirty="0"/>
              <a:t>, </a:t>
            </a:r>
            <a:r>
              <a:rPr lang="en-US" sz="1800" dirty="0" err="1"/>
              <a:t>mengamankan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menemukan</a:t>
            </a:r>
            <a:r>
              <a:rPr lang="en-US" sz="1800" dirty="0"/>
              <a:t> </a:t>
            </a:r>
            <a:r>
              <a:rPr lang="en-US" sz="1800" dirty="0" err="1"/>
              <a:t>kembali</a:t>
            </a:r>
            <a:r>
              <a:rPr lang="en-US" sz="1800" dirty="0"/>
              <a:t> data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menjamin</a:t>
            </a:r>
            <a:r>
              <a:rPr lang="en-US" sz="1800" dirty="0"/>
              <a:t> </a:t>
            </a:r>
            <a:r>
              <a:rPr lang="en-US" sz="1800" dirty="0" err="1"/>
              <a:t>kesahihan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mencegah</a:t>
            </a:r>
            <a:r>
              <a:rPr lang="en-US" sz="1800" dirty="0"/>
              <a:t> </a:t>
            </a:r>
            <a:r>
              <a:rPr lang="en-US" sz="1800" dirty="0" err="1"/>
              <a:t>plagiasi</a:t>
            </a:r>
            <a:r>
              <a:rPr lang="en-US" sz="1800" dirty="0"/>
              <a:t>.</a:t>
            </a:r>
            <a:endParaRPr lang="en-ID" sz="1800" dirty="0"/>
          </a:p>
          <a:p>
            <a:pPr algn="just">
              <a:lnSpc>
                <a:spcPct val="80000"/>
              </a:lnSpc>
              <a:buFont typeface="+mj-lt"/>
              <a:buAutoNum type="arabicPeriod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4335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 PENGETAHUAN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744565"/>
            <a:ext cx="7895762" cy="4771898"/>
          </a:xfrm>
          <a:solidFill>
            <a:srgbClr val="B7DEE8"/>
          </a:solidFill>
        </p:spPr>
        <p:txBody>
          <a:bodyPr>
            <a:noAutofit/>
          </a:bodyPr>
          <a:lstStyle/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Menguasai</a:t>
            </a:r>
            <a:r>
              <a:rPr lang="en-US" sz="1800" dirty="0"/>
              <a:t> </a:t>
            </a:r>
            <a:r>
              <a:rPr lang="en-US" sz="1800" dirty="0" err="1"/>
              <a:t>konsep</a:t>
            </a:r>
            <a:r>
              <a:rPr lang="en-US" sz="1800" dirty="0"/>
              <a:t> </a:t>
            </a:r>
            <a:r>
              <a:rPr lang="en-US" sz="1800" dirty="0" err="1"/>
              <a:t>teoritik</a:t>
            </a:r>
            <a:r>
              <a:rPr lang="en-US" sz="1800" dirty="0"/>
              <a:t> </a:t>
            </a:r>
            <a:r>
              <a:rPr lang="en-US" sz="1800" dirty="0" err="1"/>
              <a:t>tentang</a:t>
            </a:r>
            <a:r>
              <a:rPr lang="en-US" sz="1800" dirty="0"/>
              <a:t>: </a:t>
            </a:r>
            <a:endParaRPr lang="en-ID" sz="1800" dirty="0"/>
          </a:p>
          <a:p>
            <a:pPr marL="0" lvl="0" indent="0" algn="just">
              <a:lnSpc>
                <a:spcPct val="80000"/>
              </a:lnSpc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a. </a:t>
            </a:r>
            <a:r>
              <a:rPr lang="en-US" sz="1800" dirty="0" err="1" smtClean="0"/>
              <a:t>ciri</a:t>
            </a:r>
            <a:r>
              <a:rPr lang="en-US" sz="1800" dirty="0"/>
              <a:t>, </a:t>
            </a:r>
            <a:r>
              <a:rPr lang="en-US" sz="1800" dirty="0" err="1"/>
              <a:t>struktur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teori</a:t>
            </a:r>
            <a:r>
              <a:rPr lang="en-US" sz="1800" dirty="0"/>
              <a:t> </a:t>
            </a:r>
            <a:r>
              <a:rPr lang="en-US" sz="1800" dirty="0" err="1"/>
              <a:t>Ilmu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endParaRPr lang="en-ID" sz="1800" dirty="0"/>
          </a:p>
          <a:p>
            <a:pPr marL="0" lvl="0" indent="0" algn="just">
              <a:lnSpc>
                <a:spcPct val="80000"/>
              </a:lnSpc>
              <a:buNone/>
            </a:pPr>
            <a:r>
              <a:rPr lang="en-US" sz="1800" dirty="0" smtClean="0"/>
              <a:t>        b. </a:t>
            </a:r>
            <a:r>
              <a:rPr lang="en-US" sz="1800" dirty="0" err="1" smtClean="0"/>
              <a:t>sumber</a:t>
            </a:r>
            <a:r>
              <a:rPr lang="en-US" sz="1800" dirty="0"/>
              <a:t>, </a:t>
            </a:r>
            <a:r>
              <a:rPr lang="en-US" sz="1800" dirty="0" err="1"/>
              <a:t>asas</a:t>
            </a:r>
            <a:r>
              <a:rPr lang="en-US" sz="1800" dirty="0"/>
              <a:t>, </a:t>
            </a:r>
            <a:r>
              <a:rPr lang="en-US" sz="1800" dirty="0" err="1"/>
              <a:t>prinsip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norma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endParaRPr lang="en-ID" sz="1800" dirty="0"/>
          </a:p>
          <a:p>
            <a:pPr marL="0" lvl="0" indent="0" algn="just">
              <a:lnSpc>
                <a:spcPct val="80000"/>
              </a:lnSpc>
              <a:buNone/>
            </a:pPr>
            <a:r>
              <a:rPr lang="en-US" sz="1800" dirty="0"/>
              <a:t> </a:t>
            </a:r>
            <a:r>
              <a:rPr lang="en-US" sz="1800" dirty="0" smtClean="0"/>
              <a:t>       c. </a:t>
            </a:r>
            <a:r>
              <a:rPr lang="en-US" sz="1800" dirty="0" err="1" smtClean="0"/>
              <a:t>sistem</a:t>
            </a:r>
            <a:r>
              <a:rPr lang="en-US" sz="1800" dirty="0" smtClean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tata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nasional</a:t>
            </a:r>
            <a:r>
              <a:rPr lang="en-US" sz="1800" dirty="0"/>
              <a:t> Indonesia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sejarah</a:t>
            </a:r>
            <a:r>
              <a:rPr lang="en-US" sz="1800" dirty="0"/>
              <a:t> </a:t>
            </a:r>
            <a:r>
              <a:rPr lang="en-US" sz="1800" dirty="0" err="1"/>
              <a:t>perkembangannya</a:t>
            </a:r>
            <a:endParaRPr lang="en-ID" sz="1800" dirty="0"/>
          </a:p>
          <a:p>
            <a:pPr marL="0" lvl="0" indent="0" algn="just">
              <a:lnSpc>
                <a:spcPct val="80000"/>
              </a:lnSpc>
              <a:buNone/>
            </a:pPr>
            <a:r>
              <a:rPr lang="en-US" sz="1800" dirty="0" smtClean="0"/>
              <a:t>2.  </a:t>
            </a:r>
            <a:r>
              <a:rPr lang="en-US" sz="1800" dirty="0" err="1" smtClean="0"/>
              <a:t>Menguasai</a:t>
            </a:r>
            <a:r>
              <a:rPr lang="en-US" sz="1800" dirty="0" smtClean="0"/>
              <a:t> </a:t>
            </a:r>
            <a:r>
              <a:rPr lang="en-US" sz="1800" dirty="0" err="1"/>
              <a:t>pengetahuan</a:t>
            </a:r>
            <a:r>
              <a:rPr lang="en-US" sz="1800" dirty="0"/>
              <a:t> </a:t>
            </a:r>
            <a:r>
              <a:rPr lang="en-US" sz="1800" dirty="0" err="1"/>
              <a:t>dasar</a:t>
            </a:r>
            <a:r>
              <a:rPr lang="en-US" sz="1800" dirty="0"/>
              <a:t> </a:t>
            </a:r>
            <a:r>
              <a:rPr lang="en-US" sz="1800" dirty="0" err="1"/>
              <a:t>tentang</a:t>
            </a:r>
            <a:r>
              <a:rPr lang="en-US" sz="1800" dirty="0"/>
              <a:t> </a:t>
            </a:r>
            <a:r>
              <a:rPr lang="en-US" sz="1800" dirty="0" err="1"/>
              <a:t>sejarah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aspek</a:t>
            </a:r>
            <a:r>
              <a:rPr lang="en-US" sz="1800" dirty="0"/>
              <a:t> </a:t>
            </a:r>
            <a:r>
              <a:rPr lang="en-US" sz="1800" dirty="0" err="1"/>
              <a:t>teoritik</a:t>
            </a:r>
            <a:r>
              <a:rPr lang="en-US" sz="1800" dirty="0"/>
              <a:t> </a:t>
            </a:r>
            <a:r>
              <a:rPr lang="en-US" sz="1800" dirty="0" err="1"/>
              <a:t>bidang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Positif</a:t>
            </a:r>
            <a:r>
              <a:rPr lang="en-US" sz="1800" dirty="0"/>
              <a:t> Indonesia, yang </a:t>
            </a:r>
            <a:r>
              <a:rPr lang="en-US" sz="1800" dirty="0" err="1"/>
              <a:t>mencakup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Perdata</a:t>
            </a:r>
            <a:r>
              <a:rPr lang="en-US" sz="1800" dirty="0"/>
              <a:t>,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Pidana</a:t>
            </a:r>
            <a:r>
              <a:rPr lang="en-US" sz="1800" dirty="0"/>
              <a:t>, </a:t>
            </a:r>
            <a:r>
              <a:rPr lang="en-US" sz="1800" dirty="0" err="1"/>
              <a:t>Hukum</a:t>
            </a:r>
            <a:r>
              <a:rPr lang="en-US" sz="1800" dirty="0"/>
              <a:t> Tata Negara,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Administrasi</a:t>
            </a:r>
            <a:r>
              <a:rPr lang="en-US" sz="1800" dirty="0"/>
              <a:t> Negara, 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Internasional</a:t>
            </a:r>
            <a:r>
              <a:rPr lang="en-US" sz="1800" dirty="0"/>
              <a:t>,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Adat</a:t>
            </a:r>
            <a:r>
              <a:rPr lang="en-US" sz="1800" dirty="0"/>
              <a:t>,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Hak</a:t>
            </a:r>
            <a:r>
              <a:rPr lang="en-US" sz="1800" dirty="0"/>
              <a:t> </a:t>
            </a:r>
            <a:r>
              <a:rPr lang="en-US" sz="1800" dirty="0" err="1"/>
              <a:t>Asasi</a:t>
            </a:r>
            <a:r>
              <a:rPr lang="en-US" sz="1800" dirty="0"/>
              <a:t> </a:t>
            </a:r>
            <a:r>
              <a:rPr lang="en-US" sz="1800" dirty="0" err="1"/>
              <a:t>Manusia</a:t>
            </a:r>
            <a:r>
              <a:rPr lang="en-US" sz="1800" dirty="0"/>
              <a:t>, </a:t>
            </a:r>
            <a:r>
              <a:rPr lang="en-US" sz="1800" dirty="0" err="1"/>
              <a:t>Hukum</a:t>
            </a:r>
            <a:r>
              <a:rPr lang="en-US" sz="1800" dirty="0"/>
              <a:t> Islam,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aspek</a:t>
            </a:r>
            <a:r>
              <a:rPr lang="en-US" sz="1800" dirty="0"/>
              <a:t> material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substansial</a:t>
            </a:r>
            <a:r>
              <a:rPr lang="en-US" sz="1800" dirty="0"/>
              <a:t> </a:t>
            </a:r>
            <a:r>
              <a:rPr lang="en-US" sz="1800" dirty="0" err="1"/>
              <a:t>maupun</a:t>
            </a:r>
            <a:r>
              <a:rPr lang="en-US" sz="1800" dirty="0"/>
              <a:t> formal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prosedural</a:t>
            </a:r>
            <a:r>
              <a:rPr lang="en-US" sz="1800" dirty="0"/>
              <a:t>.</a:t>
            </a:r>
            <a:endParaRPr lang="en-ID" sz="1800" dirty="0"/>
          </a:p>
          <a:p>
            <a:pPr marL="0" lvl="0" indent="0" algn="just">
              <a:lnSpc>
                <a:spcPct val="80000"/>
              </a:lnSpc>
              <a:buNone/>
            </a:pPr>
            <a:r>
              <a:rPr lang="en-US" sz="1800" dirty="0" smtClean="0"/>
              <a:t>3. </a:t>
            </a:r>
            <a:r>
              <a:rPr lang="en-US" sz="1800" dirty="0" err="1" smtClean="0"/>
              <a:t>Menguasai</a:t>
            </a:r>
            <a:r>
              <a:rPr lang="en-US" sz="1800" dirty="0" smtClean="0"/>
              <a:t> </a:t>
            </a:r>
            <a:r>
              <a:rPr lang="en-US" sz="1800" dirty="0" err="1"/>
              <a:t>prinsip</a:t>
            </a:r>
            <a:r>
              <a:rPr lang="en-US" sz="1800" dirty="0"/>
              <a:t>, </a:t>
            </a:r>
            <a:r>
              <a:rPr lang="en-US" sz="1800" dirty="0" err="1"/>
              <a:t>norma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langkah</a:t>
            </a:r>
            <a:r>
              <a:rPr lang="en-US" sz="1800" dirty="0"/>
              <a:t> </a:t>
            </a:r>
            <a:r>
              <a:rPr lang="en-US" sz="1800" dirty="0" err="1"/>
              <a:t>penyelesaian</a:t>
            </a:r>
            <a:r>
              <a:rPr lang="en-US" sz="1800" dirty="0"/>
              <a:t> </a:t>
            </a:r>
            <a:r>
              <a:rPr lang="en-US" sz="1800" dirty="0" err="1"/>
              <a:t>masalah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kasus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melalui</a:t>
            </a:r>
            <a:r>
              <a:rPr lang="en-US" sz="1800" dirty="0"/>
              <a:t> </a:t>
            </a:r>
            <a:r>
              <a:rPr lang="en-US" sz="1800" dirty="0" err="1"/>
              <a:t>penerapan</a:t>
            </a:r>
            <a:r>
              <a:rPr lang="en-US" sz="1800" dirty="0"/>
              <a:t> </a:t>
            </a:r>
            <a:r>
              <a:rPr lang="en-US" sz="1800" dirty="0" err="1"/>
              <a:t>metode</a:t>
            </a:r>
            <a:r>
              <a:rPr lang="en-US" sz="1800" dirty="0"/>
              <a:t> </a:t>
            </a:r>
            <a:r>
              <a:rPr lang="en-US" sz="1800" dirty="0" err="1"/>
              <a:t>penemuan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, yang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dasar</a:t>
            </a:r>
            <a:r>
              <a:rPr lang="en-US" sz="1800" dirty="0"/>
              <a:t> </a:t>
            </a:r>
            <a:r>
              <a:rPr lang="en-US" sz="1800" dirty="0" err="1"/>
              <a:t>perumusan</a:t>
            </a:r>
            <a:r>
              <a:rPr lang="en-US" sz="1800" dirty="0"/>
              <a:t> </a:t>
            </a:r>
            <a:r>
              <a:rPr lang="en-US" sz="1800" dirty="0" err="1"/>
              <a:t>beberapa</a:t>
            </a:r>
            <a:r>
              <a:rPr lang="en-US" sz="1800" dirty="0"/>
              <a:t> </a:t>
            </a:r>
            <a:r>
              <a:rPr lang="en-US" sz="1800" dirty="0" err="1"/>
              <a:t>bentuk</a:t>
            </a:r>
            <a:r>
              <a:rPr lang="en-US" sz="1800" dirty="0"/>
              <a:t> </a:t>
            </a:r>
            <a:r>
              <a:rPr lang="en-US" sz="1800" dirty="0" err="1"/>
              <a:t>dokumen</a:t>
            </a:r>
            <a:r>
              <a:rPr lang="en-US" sz="1800" dirty="0"/>
              <a:t> </a:t>
            </a:r>
            <a:r>
              <a:rPr lang="en-US" sz="1800" dirty="0" err="1"/>
              <a:t>elementer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, </a:t>
            </a:r>
            <a:r>
              <a:rPr lang="en-US" sz="1800" dirty="0" err="1"/>
              <a:t>yaitu</a:t>
            </a:r>
            <a:r>
              <a:rPr lang="en-US" sz="1800" dirty="0"/>
              <a:t> </a:t>
            </a:r>
            <a:r>
              <a:rPr lang="en-US" sz="1800" dirty="0" err="1"/>
              <a:t>berupa</a:t>
            </a:r>
            <a:r>
              <a:rPr lang="en-US" sz="1800" dirty="0"/>
              <a:t> </a:t>
            </a:r>
            <a:r>
              <a:rPr lang="en-US" sz="1800" dirty="0" err="1"/>
              <a:t>dokumen</a:t>
            </a:r>
            <a:r>
              <a:rPr lang="en-US" sz="1800" dirty="0"/>
              <a:t> memorandum </a:t>
            </a:r>
            <a:r>
              <a:rPr lang="en-US" sz="1800" dirty="0" err="1"/>
              <a:t>hukum</a:t>
            </a:r>
            <a:r>
              <a:rPr lang="en-US" sz="1800" dirty="0"/>
              <a:t>, </a:t>
            </a:r>
            <a:r>
              <a:rPr lang="en-US" sz="1800" dirty="0" err="1"/>
              <a:t>dokumen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beracara</a:t>
            </a:r>
            <a:r>
              <a:rPr lang="en-US" sz="1800" dirty="0"/>
              <a:t>, </a:t>
            </a:r>
            <a:r>
              <a:rPr lang="en-US" sz="1800" dirty="0" err="1"/>
              <a:t>dokumen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kontrak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dokumen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yang </a:t>
            </a:r>
            <a:r>
              <a:rPr lang="en-US" sz="1800" dirty="0" err="1"/>
              <a:t>berfungsi</a:t>
            </a:r>
            <a:r>
              <a:rPr lang="en-US" sz="1800" dirty="0"/>
              <a:t> </a:t>
            </a:r>
            <a:r>
              <a:rPr lang="en-US" sz="1800" dirty="0" err="1"/>
              <a:t>regulatif</a:t>
            </a:r>
            <a:r>
              <a:rPr lang="en-US" sz="1800" dirty="0"/>
              <a:t> </a:t>
            </a:r>
            <a:r>
              <a:rPr lang="en-US" sz="1800" dirty="0" err="1"/>
              <a:t>seperti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perundang-undangan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beschikking</a:t>
            </a:r>
            <a:r>
              <a:rPr lang="en-US" sz="1800" dirty="0"/>
              <a:t>.</a:t>
            </a:r>
            <a:endParaRPr lang="en-ID" sz="1800" dirty="0"/>
          </a:p>
          <a:p>
            <a:pPr marL="0" lvl="0" indent="0" algn="just">
              <a:lnSpc>
                <a:spcPct val="80000"/>
              </a:lnSpc>
              <a:buNone/>
            </a:pPr>
            <a:r>
              <a:rPr lang="en-US" sz="1800" dirty="0" smtClean="0"/>
              <a:t>4. </a:t>
            </a:r>
            <a:r>
              <a:rPr lang="en-US" sz="1800" dirty="0" err="1" smtClean="0"/>
              <a:t>Menguasai</a:t>
            </a:r>
            <a:r>
              <a:rPr lang="en-US" sz="1800" dirty="0" smtClean="0"/>
              <a:t> </a:t>
            </a:r>
            <a:r>
              <a:rPr lang="en-US" sz="1800" dirty="0" err="1"/>
              <a:t>konsep</a:t>
            </a:r>
            <a:r>
              <a:rPr lang="en-US" sz="1800" dirty="0"/>
              <a:t> </a:t>
            </a:r>
            <a:r>
              <a:rPr lang="en-US" sz="1800" dirty="0" err="1"/>
              <a:t>umum</a:t>
            </a:r>
            <a:r>
              <a:rPr lang="en-US" sz="1800" dirty="0"/>
              <a:t> </a:t>
            </a:r>
            <a:r>
              <a:rPr lang="en-US" sz="1800" dirty="0" err="1"/>
              <a:t>pengetahuan</a:t>
            </a:r>
            <a:r>
              <a:rPr lang="en-US" sz="1800" dirty="0"/>
              <a:t> </a:t>
            </a:r>
            <a:r>
              <a:rPr lang="en-US" sz="1800" dirty="0" err="1"/>
              <a:t>filsafat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, </a:t>
            </a:r>
            <a:r>
              <a:rPr lang="en-US" sz="1800" dirty="0" err="1"/>
              <a:t>sosiologi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, </a:t>
            </a:r>
            <a:r>
              <a:rPr lang="en-US" sz="1800" dirty="0" err="1"/>
              <a:t>antropologi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, </a:t>
            </a:r>
            <a:r>
              <a:rPr lang="en-US" sz="1800" dirty="0" err="1"/>
              <a:t>etika</a:t>
            </a:r>
            <a:r>
              <a:rPr lang="en-US" sz="1800" dirty="0"/>
              <a:t> </a:t>
            </a:r>
            <a:r>
              <a:rPr lang="en-US" sz="1800" dirty="0" err="1"/>
              <a:t>profesi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perbandingan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agar </a:t>
            </a:r>
            <a:r>
              <a:rPr lang="en-US" sz="1800" dirty="0" err="1"/>
              <a:t>dapat</a:t>
            </a:r>
            <a:r>
              <a:rPr lang="en-US" sz="1800" dirty="0"/>
              <a:t> </a:t>
            </a:r>
            <a:r>
              <a:rPr lang="en-US" sz="1800" dirty="0" err="1"/>
              <a:t>memahami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kontekstual</a:t>
            </a:r>
            <a:r>
              <a:rPr lang="en-US" sz="1800" dirty="0"/>
              <a:t>, </a:t>
            </a:r>
            <a:r>
              <a:rPr lang="en-US" sz="1800" dirty="0" err="1"/>
              <a:t>sistemik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utuh</a:t>
            </a:r>
            <a:r>
              <a:rPr lang="en-US" sz="1800" dirty="0"/>
              <a:t>.</a:t>
            </a:r>
            <a:endParaRPr lang="en-ID" sz="1800" dirty="0"/>
          </a:p>
          <a:p>
            <a:pPr marL="0" indent="0" algn="just">
              <a:lnSpc>
                <a:spcPct val="80000"/>
              </a:lnSpc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4296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15449"/>
            <a:ext cx="8001000" cy="1013387"/>
          </a:xfrm>
        </p:spPr>
        <p:txBody>
          <a:bodyPr/>
          <a:lstStyle/>
          <a:p>
            <a:r>
              <a:rPr lang="en-US" sz="3600" dirty="0" smtClean="0"/>
              <a:t>CP KETRAMPILAN KHUSUS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925" y="1250878"/>
            <a:ext cx="8185019" cy="5607122"/>
          </a:xfrm>
          <a:solidFill>
            <a:srgbClr val="B7DEE8"/>
          </a:solidFill>
        </p:spPr>
        <p:txBody>
          <a:bodyPr>
            <a:noAutofit/>
          </a:bodyPr>
          <a:lstStyle/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menyusun</a:t>
            </a:r>
            <a:r>
              <a:rPr lang="en-US" sz="1800" dirty="0"/>
              <a:t> </a:t>
            </a:r>
            <a:r>
              <a:rPr lang="en-US" sz="1800" dirty="0" err="1"/>
              <a:t>konsep</a:t>
            </a:r>
            <a:r>
              <a:rPr lang="en-US" sz="1800" dirty="0"/>
              <a:t> </a:t>
            </a:r>
            <a:r>
              <a:rPr lang="en-US" sz="1800" dirty="0" err="1"/>
              <a:t>penyelesaian</a:t>
            </a:r>
            <a:r>
              <a:rPr lang="en-US" sz="1800" dirty="0"/>
              <a:t> </a:t>
            </a:r>
            <a:r>
              <a:rPr lang="en-US" sz="1800" dirty="0" err="1"/>
              <a:t>masalah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kasus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melalui</a:t>
            </a:r>
            <a:r>
              <a:rPr lang="en-US" sz="1800" dirty="0"/>
              <a:t> </a:t>
            </a:r>
            <a:r>
              <a:rPr lang="en-US" sz="1800" dirty="0" err="1"/>
              <a:t>penerapan</a:t>
            </a:r>
            <a:r>
              <a:rPr lang="en-US" sz="1800" dirty="0"/>
              <a:t> </a:t>
            </a:r>
            <a:r>
              <a:rPr lang="en-US" sz="1800" dirty="0" err="1"/>
              <a:t>metode</a:t>
            </a:r>
            <a:r>
              <a:rPr lang="en-US" sz="1800" dirty="0"/>
              <a:t> </a:t>
            </a:r>
            <a:r>
              <a:rPr lang="en-US" sz="1800" dirty="0" err="1"/>
              <a:t>berpikir</a:t>
            </a:r>
            <a:r>
              <a:rPr lang="en-US" sz="1800" dirty="0"/>
              <a:t> </a:t>
            </a:r>
            <a:r>
              <a:rPr lang="en-US" sz="1800" dirty="0" err="1"/>
              <a:t>yuridis</a:t>
            </a:r>
            <a:r>
              <a:rPr lang="en-US" sz="1800" dirty="0"/>
              <a:t> </a:t>
            </a:r>
            <a:r>
              <a:rPr lang="en-US" sz="1800" dirty="0" err="1"/>
              <a:t>berdasarkan</a:t>
            </a:r>
            <a:r>
              <a:rPr lang="en-US" sz="1800" dirty="0"/>
              <a:t> </a:t>
            </a:r>
            <a:r>
              <a:rPr lang="en-US" sz="1800" dirty="0" err="1"/>
              <a:t>pengetahuan</a:t>
            </a:r>
            <a:r>
              <a:rPr lang="en-US" sz="1800" dirty="0"/>
              <a:t> </a:t>
            </a:r>
            <a:r>
              <a:rPr lang="en-US" sz="1800" dirty="0" err="1"/>
              <a:t>teoretis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positif</a:t>
            </a:r>
            <a:r>
              <a:rPr lang="en-US" sz="1800" dirty="0"/>
              <a:t>  </a:t>
            </a:r>
            <a:r>
              <a:rPr lang="en-US" sz="1800" dirty="0" err="1"/>
              <a:t>tentang</a:t>
            </a:r>
            <a:r>
              <a:rPr lang="en-US" sz="1800" dirty="0"/>
              <a:t> </a:t>
            </a:r>
            <a:r>
              <a:rPr lang="en-US" sz="1800" dirty="0" err="1"/>
              <a:t>sumber</a:t>
            </a:r>
            <a:r>
              <a:rPr lang="en-US" sz="1800" dirty="0"/>
              <a:t>, </a:t>
            </a:r>
            <a:r>
              <a:rPr lang="en-US" sz="1800" dirty="0" err="1"/>
              <a:t>asas</a:t>
            </a:r>
            <a:r>
              <a:rPr lang="en-US" sz="1800" dirty="0"/>
              <a:t>, </a:t>
            </a:r>
            <a:r>
              <a:rPr lang="en-US" sz="1800" dirty="0" err="1"/>
              <a:t>prinsip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norma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berbagai</a:t>
            </a:r>
            <a:r>
              <a:rPr lang="en-US" sz="1800" dirty="0"/>
              <a:t> </a:t>
            </a:r>
            <a:r>
              <a:rPr lang="en-US" sz="1800" dirty="0" err="1"/>
              <a:t>bidang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Positif</a:t>
            </a:r>
            <a:r>
              <a:rPr lang="en-US" sz="1800" dirty="0"/>
              <a:t> Indonesia, yang </a:t>
            </a:r>
            <a:r>
              <a:rPr lang="en-US" sz="1800" dirty="0" err="1"/>
              <a:t>merupakan</a:t>
            </a:r>
            <a:r>
              <a:rPr lang="en-US" sz="1800" dirty="0"/>
              <a:t> </a:t>
            </a:r>
            <a:r>
              <a:rPr lang="en-US" sz="1800" dirty="0" err="1"/>
              <a:t>keahlian</a:t>
            </a:r>
            <a:r>
              <a:rPr lang="en-US" sz="1800" dirty="0"/>
              <a:t> </a:t>
            </a:r>
            <a:r>
              <a:rPr lang="en-US" sz="1800" dirty="0" err="1"/>
              <a:t>dasar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menjalankan</a:t>
            </a:r>
            <a:r>
              <a:rPr lang="en-US" sz="1800" dirty="0"/>
              <a:t> </a:t>
            </a:r>
            <a:r>
              <a:rPr lang="en-US" sz="1800" dirty="0" err="1"/>
              <a:t>profesi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bekerjasama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kelompok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merumuskan</a:t>
            </a:r>
            <a:r>
              <a:rPr lang="en-US" sz="1800" dirty="0"/>
              <a:t> ide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logis</a:t>
            </a:r>
            <a:r>
              <a:rPr lang="en-US" sz="1800" dirty="0"/>
              <a:t>, </a:t>
            </a:r>
            <a:r>
              <a:rPr lang="en-US" sz="1800" dirty="0" err="1"/>
              <a:t>kritis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argumentatif</a:t>
            </a:r>
            <a:r>
              <a:rPr lang="en-US" sz="1800" dirty="0"/>
              <a:t> di </a:t>
            </a:r>
            <a:r>
              <a:rPr lang="en-US" sz="1800" dirty="0" err="1"/>
              <a:t>bidang</a:t>
            </a:r>
            <a:r>
              <a:rPr lang="en-US" sz="1800" dirty="0"/>
              <a:t> </a:t>
            </a:r>
            <a:r>
              <a:rPr lang="en-US" sz="1800" dirty="0" err="1" smtClean="0"/>
              <a:t>hukum</a:t>
            </a:r>
            <a:r>
              <a:rPr lang="en-US" sz="1800" dirty="0" smtClean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mengkomunikasikannya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lisan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/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tertulis</a:t>
            </a:r>
            <a:r>
              <a:rPr lang="en-US" sz="1800" dirty="0"/>
              <a:t>, </a:t>
            </a:r>
            <a:r>
              <a:rPr lang="en-US" sz="1800" dirty="0" err="1"/>
              <a:t>khusus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lingkup</a:t>
            </a:r>
            <a:r>
              <a:rPr lang="en-US" sz="1800" dirty="0"/>
              <a:t> </a:t>
            </a:r>
            <a:r>
              <a:rPr lang="en-US" sz="1800" dirty="0" err="1"/>
              <a:t>masyarakat</a:t>
            </a:r>
            <a:r>
              <a:rPr lang="en-US" sz="1800" dirty="0"/>
              <a:t> </a:t>
            </a:r>
            <a:r>
              <a:rPr lang="en-US" sz="1800" dirty="0" err="1"/>
              <a:t>akademik</a:t>
            </a:r>
            <a:r>
              <a:rPr lang="en-US" sz="1800" dirty="0"/>
              <a:t>, </a:t>
            </a:r>
            <a:r>
              <a:rPr lang="en-US" sz="1800" dirty="0" err="1"/>
              <a:t>sesuai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etika</a:t>
            </a:r>
            <a:r>
              <a:rPr lang="en-US" sz="1800" dirty="0"/>
              <a:t> </a:t>
            </a:r>
            <a:r>
              <a:rPr lang="en-US" sz="1800" dirty="0" err="1"/>
              <a:t>akademik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solusi</a:t>
            </a:r>
            <a:r>
              <a:rPr lang="en-US" sz="1800" dirty="0"/>
              <a:t> </a:t>
            </a:r>
            <a:r>
              <a:rPr lang="en-US" sz="1800" dirty="0" err="1"/>
              <a:t>atas</a:t>
            </a:r>
            <a:r>
              <a:rPr lang="en-US" sz="1800" dirty="0"/>
              <a:t> </a:t>
            </a:r>
            <a:r>
              <a:rPr lang="en-US" sz="1800" dirty="0" err="1"/>
              <a:t>masalah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yang </a:t>
            </a:r>
            <a:r>
              <a:rPr lang="en-US" sz="1800" dirty="0" err="1"/>
              <a:t>dihadapi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masyarakat</a:t>
            </a:r>
            <a:r>
              <a:rPr lang="en-US" sz="1800" dirty="0"/>
              <a:t>,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mengkomunikasikan</a:t>
            </a:r>
            <a:r>
              <a:rPr lang="en-US" sz="1800" dirty="0"/>
              <a:t>, </a:t>
            </a:r>
            <a:r>
              <a:rPr lang="en-US" sz="1800" dirty="0" err="1"/>
              <a:t>mengorganisasi</a:t>
            </a:r>
            <a:r>
              <a:rPr lang="en-US" sz="1800" dirty="0"/>
              <a:t>, </a:t>
            </a:r>
            <a:r>
              <a:rPr lang="en-US" sz="1800" dirty="0" err="1"/>
              <a:t>mengadvokasi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penggalangan</a:t>
            </a:r>
            <a:r>
              <a:rPr lang="en-US" sz="1800" dirty="0"/>
              <a:t> </a:t>
            </a:r>
            <a:r>
              <a:rPr lang="en-US" sz="1800" dirty="0" err="1"/>
              <a:t>dana</a:t>
            </a:r>
            <a:endParaRPr lang="en-ID" sz="1800" dirty="0"/>
          </a:p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marnpu</a:t>
            </a:r>
            <a:r>
              <a:rPr lang="en-US" sz="1800" dirty="0"/>
              <a:t> </a:t>
            </a:r>
            <a:r>
              <a:rPr lang="en-US" sz="1800" dirty="0" err="1"/>
              <a:t>rnengarnbil</a:t>
            </a:r>
            <a:r>
              <a:rPr lang="en-US" sz="1800" dirty="0"/>
              <a:t> </a:t>
            </a:r>
            <a:r>
              <a:rPr lang="en-US" sz="1800" dirty="0" err="1"/>
              <a:t>keputusan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tepat</a:t>
            </a:r>
            <a:r>
              <a:rPr lang="en-US" sz="1800" dirty="0"/>
              <a:t>, </a:t>
            </a:r>
            <a:r>
              <a:rPr lang="en-US" sz="1800" dirty="0" err="1"/>
              <a:t>akademik</a:t>
            </a:r>
            <a:r>
              <a:rPr lang="en-US" sz="1800" dirty="0"/>
              <a:t>, </a:t>
            </a:r>
            <a:r>
              <a:rPr lang="en-US" sz="1800" dirty="0" err="1"/>
              <a:t>mandiri</a:t>
            </a:r>
            <a:r>
              <a:rPr lang="en-US" sz="1800" dirty="0"/>
              <a:t>, </a:t>
            </a:r>
            <a:r>
              <a:rPr lang="en-US" sz="1800" dirty="0" err="1"/>
              <a:t>berintegritas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bertanggungjawab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menyelesaikan</a:t>
            </a:r>
            <a:r>
              <a:rPr lang="en-US" sz="1800" dirty="0"/>
              <a:t> </a:t>
            </a:r>
            <a:r>
              <a:rPr lang="en-US" sz="1800" dirty="0" err="1"/>
              <a:t>rnasalah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kasus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,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bekerjasama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sejawat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melakukan</a:t>
            </a:r>
            <a:r>
              <a:rPr lang="en-US" sz="1800" dirty="0"/>
              <a:t> </a:t>
            </a:r>
            <a:r>
              <a:rPr lang="en-US" sz="1800" dirty="0" err="1"/>
              <a:t>perancangan</a:t>
            </a:r>
            <a:r>
              <a:rPr lang="en-US" sz="1800" dirty="0"/>
              <a:t> </a:t>
            </a:r>
            <a:r>
              <a:rPr lang="en-US" sz="1800" dirty="0" err="1"/>
              <a:t>peraturan</a:t>
            </a:r>
            <a:r>
              <a:rPr lang="en-US" sz="1800" dirty="0"/>
              <a:t> </a:t>
            </a:r>
            <a:r>
              <a:rPr lang="en-US" sz="1800" dirty="0" err="1"/>
              <a:t>perundang-undangan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mendasarkan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nilai-nilai</a:t>
            </a:r>
            <a:r>
              <a:rPr lang="en-US" sz="1800" dirty="0"/>
              <a:t> </a:t>
            </a:r>
            <a:r>
              <a:rPr lang="en-US" sz="1800" dirty="0" err="1"/>
              <a:t>etika</a:t>
            </a:r>
            <a:r>
              <a:rPr lang="en-US" sz="1800" dirty="0"/>
              <a:t>, </a:t>
            </a:r>
            <a:r>
              <a:rPr lang="en-US" sz="1800" dirty="0" err="1"/>
              <a:t>keadilan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kepedulian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</a:t>
            </a:r>
            <a:r>
              <a:rPr lang="en-US" sz="1800" dirty="0" err="1"/>
              <a:t>lingkungan</a:t>
            </a:r>
            <a:r>
              <a:rPr lang="en-US" sz="1800" dirty="0"/>
              <a:t> </a:t>
            </a:r>
            <a:r>
              <a:rPr lang="en-US" sz="1800" dirty="0" err="1"/>
              <a:t>sosial</a:t>
            </a:r>
            <a:endParaRPr lang="en-ID" sz="1800" dirty="0"/>
          </a:p>
          <a:p>
            <a:pPr lvl="0" algn="just">
              <a:lnSpc>
                <a:spcPct val="80000"/>
              </a:lnSpc>
              <a:buFont typeface="+mj-lt"/>
              <a:buAutoNum type="arabicPeriod"/>
            </a:pP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menyusun</a:t>
            </a:r>
            <a:r>
              <a:rPr lang="en-US" sz="1800" dirty="0"/>
              <a:t> </a:t>
            </a:r>
            <a:r>
              <a:rPr lang="en-US" sz="1800" dirty="0" err="1"/>
              <a:t>dokumen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berupa</a:t>
            </a:r>
            <a:r>
              <a:rPr lang="en-US" sz="1800" dirty="0"/>
              <a:t> </a:t>
            </a:r>
            <a:r>
              <a:rPr lang="en-US" sz="1800" dirty="0" err="1"/>
              <a:t>perjanjian</a:t>
            </a:r>
            <a:r>
              <a:rPr lang="en-US" sz="1800" dirty="0"/>
              <a:t>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konvensional</a:t>
            </a:r>
            <a:r>
              <a:rPr lang="en-US" sz="1800" dirty="0"/>
              <a:t> </a:t>
            </a:r>
            <a:r>
              <a:rPr lang="en-US" sz="1800" dirty="0" err="1"/>
              <a:t>maupun</a:t>
            </a:r>
            <a:r>
              <a:rPr lang="en-US" sz="1800" dirty="0"/>
              <a:t> </a:t>
            </a:r>
            <a:r>
              <a:rPr lang="en-US" sz="1800" dirty="0" err="1"/>
              <a:t>syariah</a:t>
            </a:r>
            <a:endParaRPr lang="en-ID" sz="1800" dirty="0"/>
          </a:p>
          <a:p>
            <a:pPr algn="just">
              <a:lnSpc>
                <a:spcPct val="80000"/>
              </a:lnSpc>
              <a:buFont typeface="+mj-lt"/>
              <a:buAutoNum type="arabicPeriod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9085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Langkah</a:t>
            </a:r>
            <a:r>
              <a:rPr lang="en-US" sz="3600" dirty="0" smtClean="0"/>
              <a:t> </a:t>
            </a:r>
            <a:r>
              <a:rPr lang="en-US" sz="3600" dirty="0" err="1" smtClean="0"/>
              <a:t>Penyusunan</a:t>
            </a:r>
            <a:r>
              <a:rPr lang="en-US" sz="3600" dirty="0" smtClean="0"/>
              <a:t> </a:t>
            </a:r>
            <a:r>
              <a:rPr lang="en-US" sz="3600" dirty="0" err="1" smtClean="0"/>
              <a:t>Bahan</a:t>
            </a:r>
            <a:r>
              <a:rPr lang="en-US" sz="3600" dirty="0" smtClean="0"/>
              <a:t> </a:t>
            </a:r>
            <a:r>
              <a:rPr lang="en-US" sz="3600" dirty="0" err="1" smtClean="0"/>
              <a:t>Kajian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4899247"/>
              </p:ext>
            </p:extLst>
          </p:nvPr>
        </p:nvGraphicFramePr>
        <p:xfrm>
          <a:off x="173796" y="1257114"/>
          <a:ext cx="8001000" cy="5600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734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Catatan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CP </a:t>
            </a:r>
            <a:r>
              <a:rPr lang="en-US" dirty="0" smtClean="0">
                <a:sym typeface="Wingdings"/>
              </a:rPr>
              <a:t> BK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3218760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563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Sebaran</a:t>
            </a:r>
            <a:r>
              <a:rPr lang="en-US" dirty="0" smtClean="0"/>
              <a:t> Basis </a:t>
            </a:r>
            <a:r>
              <a:rPr lang="en-US" dirty="0" err="1" smtClean="0"/>
              <a:t>Keilmuan</a:t>
            </a:r>
            <a:r>
              <a:rPr lang="en-US" dirty="0" smtClean="0"/>
              <a:t>*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0839993"/>
              </p:ext>
            </p:extLst>
          </p:nvPr>
        </p:nvGraphicFramePr>
        <p:xfrm>
          <a:off x="457200" y="1600200"/>
          <a:ext cx="7620001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448"/>
                <a:gridCol w="3193551"/>
                <a:gridCol w="1905001"/>
                <a:gridCol w="1905001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No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Basis </a:t>
                      </a:r>
                      <a:r>
                        <a:rPr lang="en-US" sz="2400" dirty="0" err="1" smtClean="0"/>
                        <a:t>Ilmu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err="1" smtClean="0"/>
                        <a:t>Jumlah</a:t>
                      </a:r>
                      <a:r>
                        <a:rPr lang="en-US" sz="2400" dirty="0" smtClean="0"/>
                        <a:t> Mata </a:t>
                      </a:r>
                      <a:r>
                        <a:rPr lang="en-US" sz="2400" dirty="0" err="1" smtClean="0"/>
                        <a:t>Kuliah</a:t>
                      </a:r>
                      <a:r>
                        <a:rPr lang="en-US" sz="2400" dirty="0" smtClean="0"/>
                        <a:t> (%)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err="1" smtClean="0"/>
                        <a:t>Jumlah</a:t>
                      </a:r>
                      <a:r>
                        <a:rPr lang="en-US" sz="2400" dirty="0" smtClean="0"/>
                        <a:t> BK</a:t>
                      </a:r>
                      <a:endParaRPr lang="en-US" sz="24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 err="1" smtClean="0"/>
                        <a:t>Keilmuan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Utama</a:t>
                      </a:r>
                      <a:r>
                        <a:rPr lang="en-US" sz="2400" baseline="0" dirty="0" smtClean="0"/>
                        <a:t> (</a:t>
                      </a:r>
                      <a:r>
                        <a:rPr lang="en-US" sz="2400" baseline="0" dirty="0" err="1" smtClean="0"/>
                        <a:t>Hukum</a:t>
                      </a:r>
                      <a:r>
                        <a:rPr lang="en-US" sz="2400" baseline="0" dirty="0" smtClean="0"/>
                        <a:t>)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60 (72.3%)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256 (71.9%)</a:t>
                      </a:r>
                      <a:endParaRPr lang="en-US" sz="24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2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 err="1" smtClean="0"/>
                        <a:t>Pendukung</a:t>
                      </a:r>
                      <a:r>
                        <a:rPr lang="en-US" sz="2400" dirty="0" smtClean="0"/>
                        <a:t> (</a:t>
                      </a:r>
                      <a:r>
                        <a:rPr lang="en-US" sz="2400" dirty="0" err="1" smtClean="0"/>
                        <a:t>Keislaman</a:t>
                      </a:r>
                      <a:r>
                        <a:rPr lang="en-US" sz="2400" dirty="0" smtClean="0"/>
                        <a:t>)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11 (13.3%)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47 (13.2%)</a:t>
                      </a:r>
                      <a:endParaRPr lang="en-US" sz="24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3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 err="1" smtClean="0"/>
                        <a:t>Penciri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(Interdisciplinary)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8 (9.6%)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37</a:t>
                      </a:r>
                      <a:r>
                        <a:rPr lang="en-US" sz="2400" baseline="0" dirty="0" smtClean="0"/>
                        <a:t> (10.4%)</a:t>
                      </a:r>
                      <a:endParaRPr lang="en-US" sz="24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4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 err="1" smtClean="0"/>
                        <a:t>Lainnya</a:t>
                      </a:r>
                      <a:r>
                        <a:rPr lang="en-US" sz="2400" dirty="0" smtClean="0"/>
                        <a:t> (4 </a:t>
                      </a:r>
                      <a:r>
                        <a:rPr lang="en-US" sz="2400" dirty="0" err="1" smtClean="0"/>
                        <a:t>makul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wajib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nasional</a:t>
                      </a:r>
                      <a:r>
                        <a:rPr lang="en-US" sz="2400" dirty="0" smtClean="0"/>
                        <a:t>)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4 (4.8%)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16 (4.5%)</a:t>
                      </a:r>
                      <a:endParaRPr lang="en-US" sz="24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TOTAL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(100%)</a:t>
                      </a:r>
                      <a:endParaRPr lang="en-US" sz="24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 smtClean="0"/>
                        <a:t>(100%)</a:t>
                      </a:r>
                      <a:endParaRPr lang="en-US" sz="2400" dirty="0"/>
                    </a:p>
                  </a:txBody>
                  <a:tcPr marL="87085" marR="87085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1" y="5887906"/>
            <a:ext cx="7458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*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berubah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err="1" smtClean="0">
                <a:sym typeface="Wingdings"/>
              </a:rPr>
              <a:t>Perlu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pelibatan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seluruh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dosen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dalam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penyusunan</a:t>
            </a:r>
            <a:r>
              <a:rPr lang="en-US" dirty="0" smtClean="0">
                <a:sym typeface="Wingdings"/>
              </a:rPr>
              <a:t> BK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57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err="1" smtClean="0"/>
              <a:t>Contoh</a:t>
            </a:r>
            <a:r>
              <a:rPr lang="en-US" sz="3600" dirty="0" smtClean="0"/>
              <a:t> BK </a:t>
            </a:r>
            <a:r>
              <a:rPr lang="en-US" sz="3600" dirty="0" err="1" smtClean="0"/>
              <a:t>Ilmu</a:t>
            </a:r>
            <a:r>
              <a:rPr lang="en-US" sz="3600" dirty="0" smtClean="0"/>
              <a:t> </a:t>
            </a:r>
            <a:r>
              <a:rPr lang="en-US" sz="3600" dirty="0" err="1" smtClean="0"/>
              <a:t>Utama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smtClean="0"/>
              <a:t>(CP </a:t>
            </a:r>
            <a:r>
              <a:rPr lang="en-US" sz="3600" dirty="0" err="1" smtClean="0"/>
              <a:t>Pengetahuan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2462030"/>
              </p:ext>
            </p:extLst>
          </p:nvPr>
        </p:nvGraphicFramePr>
        <p:xfrm>
          <a:off x="457200" y="1600200"/>
          <a:ext cx="7619998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2499"/>
                <a:gridCol w="509749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Nama</a:t>
                      </a:r>
                      <a:r>
                        <a:rPr lang="en-US" sz="2000" dirty="0" smtClean="0"/>
                        <a:t> Mata </a:t>
                      </a:r>
                      <a:r>
                        <a:rPr lang="en-US" sz="2000" dirty="0" err="1" smtClean="0"/>
                        <a:t>Kuliah</a:t>
                      </a:r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Bahan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Kajian</a:t>
                      </a:r>
                      <a:endParaRPr lang="en-US" sz="20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Pengantar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Ilmu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Hukum</a:t>
                      </a:r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1. </a:t>
                      </a:r>
                      <a:r>
                        <a:rPr lang="en-US" sz="2000" dirty="0" err="1" smtClean="0"/>
                        <a:t>Metode</a:t>
                      </a:r>
                      <a:r>
                        <a:rPr lang="en-US" sz="2000" dirty="0" smtClean="0"/>
                        <a:t>,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Pendekatan</a:t>
                      </a:r>
                      <a:r>
                        <a:rPr lang="en-US" sz="2000" baseline="0" dirty="0" smtClean="0"/>
                        <a:t>, </a:t>
                      </a:r>
                      <a:r>
                        <a:rPr lang="en-US" sz="2000" baseline="0" dirty="0" err="1" smtClean="0"/>
                        <a:t>Objek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Ilmu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Hukum</a:t>
                      </a:r>
                      <a:endParaRPr lang="en-US" sz="20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2. </a:t>
                      </a:r>
                      <a:r>
                        <a:rPr lang="en-US" sz="2000" dirty="0" err="1" smtClean="0"/>
                        <a:t>Manusia</a:t>
                      </a:r>
                      <a:r>
                        <a:rPr lang="en-US" sz="2000" dirty="0" smtClean="0"/>
                        <a:t>, </a:t>
                      </a:r>
                      <a:r>
                        <a:rPr lang="en-US" sz="2000" dirty="0" err="1" smtClean="0"/>
                        <a:t>Masyarakat</a:t>
                      </a:r>
                      <a:r>
                        <a:rPr lang="en-US" sz="2000" dirty="0" smtClean="0"/>
                        <a:t>, </a:t>
                      </a:r>
                      <a:r>
                        <a:rPr lang="en-US" sz="2000" dirty="0" err="1" smtClean="0"/>
                        <a:t>dan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Hukum</a:t>
                      </a:r>
                      <a:endParaRPr lang="en-US" sz="20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3. </a:t>
                      </a:r>
                      <a:r>
                        <a:rPr lang="en-US" sz="2000" dirty="0" err="1" smtClean="0"/>
                        <a:t>Kaidah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Sosial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dan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Kaidah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Hukum</a:t>
                      </a:r>
                      <a:endParaRPr lang="en-US" sz="20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4. </a:t>
                      </a:r>
                      <a:r>
                        <a:rPr lang="en-US" sz="2000" dirty="0" err="1" smtClean="0"/>
                        <a:t>Subjek</a:t>
                      </a:r>
                      <a:r>
                        <a:rPr lang="en-US" sz="2000" dirty="0" smtClean="0"/>
                        <a:t>, </a:t>
                      </a:r>
                      <a:r>
                        <a:rPr lang="en-US" sz="2000" dirty="0" err="1" smtClean="0"/>
                        <a:t>Objek</a:t>
                      </a:r>
                      <a:r>
                        <a:rPr lang="en-US" sz="2000" dirty="0" smtClean="0"/>
                        <a:t>, </a:t>
                      </a:r>
                      <a:r>
                        <a:rPr lang="en-US" sz="2000" dirty="0" err="1" smtClean="0"/>
                        <a:t>dan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Fungsi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Hukum</a:t>
                      </a:r>
                      <a:endParaRPr lang="en-US" sz="20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5. </a:t>
                      </a:r>
                      <a:r>
                        <a:rPr lang="en-US" sz="2000" dirty="0" err="1" smtClean="0"/>
                        <a:t>Hak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dan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kewajiban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dalam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Hukum</a:t>
                      </a:r>
                      <a:endParaRPr lang="en-US" sz="20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6. </a:t>
                      </a:r>
                      <a:r>
                        <a:rPr lang="en-US" sz="2000" dirty="0" err="1" smtClean="0"/>
                        <a:t>Pembagian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Hukum</a:t>
                      </a:r>
                      <a:endParaRPr lang="en-US" sz="20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7. </a:t>
                      </a:r>
                      <a:r>
                        <a:rPr lang="en-US" sz="2000" dirty="0" err="1" smtClean="0"/>
                        <a:t>Sumber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hukum</a:t>
                      </a:r>
                      <a:r>
                        <a:rPr lang="en-US" sz="2000" dirty="0" smtClean="0"/>
                        <a:t>,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Penemuan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Hukum</a:t>
                      </a:r>
                      <a:r>
                        <a:rPr lang="en-US" sz="2000" baseline="0" dirty="0" smtClean="0"/>
                        <a:t>, </a:t>
                      </a:r>
                      <a:r>
                        <a:rPr lang="en-US" sz="2000" baseline="0" dirty="0" err="1" smtClean="0"/>
                        <a:t>dan</a:t>
                      </a:r>
                      <a:r>
                        <a:rPr lang="en-US" sz="2000" baseline="0" dirty="0" smtClean="0"/>
                        <a:t>  </a:t>
                      </a:r>
                    </a:p>
                    <a:p>
                      <a:r>
                        <a:rPr lang="en-US" sz="2000" baseline="0" dirty="0" smtClean="0"/>
                        <a:t>    </a:t>
                      </a:r>
                      <a:r>
                        <a:rPr lang="en-US" sz="2000" baseline="0" dirty="0" err="1" smtClean="0"/>
                        <a:t>Penafsiran</a:t>
                      </a:r>
                      <a:endParaRPr lang="en-US" sz="20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8. </a:t>
                      </a:r>
                      <a:r>
                        <a:rPr lang="en-US" sz="2000" dirty="0" err="1" smtClean="0"/>
                        <a:t>Sistem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Hukum</a:t>
                      </a:r>
                      <a:endParaRPr lang="en-US" sz="20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9. </a:t>
                      </a:r>
                      <a:r>
                        <a:rPr lang="en-US" sz="2000" dirty="0" err="1" smtClean="0"/>
                        <a:t>Cabang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Kajian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Ilmu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Hukum</a:t>
                      </a:r>
                      <a:endParaRPr lang="en-US" sz="2000" dirty="0"/>
                    </a:p>
                  </a:txBody>
                  <a:tcPr marL="87085" marR="8708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205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err="1" smtClean="0"/>
              <a:t>Contoh</a:t>
            </a:r>
            <a:r>
              <a:rPr lang="en-US" sz="3600" dirty="0" smtClean="0"/>
              <a:t> BK </a:t>
            </a:r>
            <a:r>
              <a:rPr lang="en-US" sz="3600" dirty="0" err="1" smtClean="0"/>
              <a:t>Ilmu</a:t>
            </a:r>
            <a:r>
              <a:rPr lang="en-US" sz="3600" dirty="0" smtClean="0"/>
              <a:t> </a:t>
            </a:r>
            <a:r>
              <a:rPr lang="en-US" sz="3600" dirty="0" err="1" smtClean="0"/>
              <a:t>Utama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smtClean="0"/>
              <a:t>(CP </a:t>
            </a:r>
            <a:r>
              <a:rPr lang="en-US" sz="3600" dirty="0" err="1" smtClean="0"/>
              <a:t>Ketrampilan</a:t>
            </a:r>
            <a:r>
              <a:rPr lang="en-US" sz="3600" dirty="0"/>
              <a:t> </a:t>
            </a:r>
            <a:r>
              <a:rPr lang="en-US" sz="3600" dirty="0" err="1" smtClean="0"/>
              <a:t>Khusus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5769682"/>
              </p:ext>
            </p:extLst>
          </p:nvPr>
        </p:nvGraphicFramePr>
        <p:xfrm>
          <a:off x="457200" y="1600200"/>
          <a:ext cx="7619998" cy="2834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2499"/>
                <a:gridCol w="509749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Nama</a:t>
                      </a:r>
                      <a:r>
                        <a:rPr lang="en-US" sz="2800" dirty="0" smtClean="0"/>
                        <a:t> Mata </a:t>
                      </a:r>
                      <a:r>
                        <a:rPr lang="en-US" sz="2800" dirty="0" err="1" smtClean="0"/>
                        <a:t>Kuliah</a:t>
                      </a:r>
                      <a:endParaRPr lang="en-US" sz="28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Bahan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Kajian</a:t>
                      </a:r>
                      <a:endParaRPr lang="en-US" sz="28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Keadvokatan</a:t>
                      </a:r>
                      <a:endParaRPr lang="en-US" sz="28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pPr marL="514350" indent="-514350">
                        <a:buAutoNum type="arabicPeriod"/>
                      </a:pPr>
                      <a:r>
                        <a:rPr lang="en-US" sz="2800" dirty="0" err="1" smtClean="0"/>
                        <a:t>Penyusunan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Berkas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Perkara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Perdata</a:t>
                      </a:r>
                      <a:endParaRPr lang="en-US" sz="28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2.   </a:t>
                      </a:r>
                      <a:r>
                        <a:rPr lang="en-US" sz="2800" dirty="0" err="1" smtClean="0"/>
                        <a:t>Penyusunan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Berkas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Perkara</a:t>
                      </a:r>
                      <a:r>
                        <a:rPr lang="en-US" sz="2800" dirty="0" smtClean="0"/>
                        <a:t>  </a:t>
                      </a:r>
                    </a:p>
                    <a:p>
                      <a:r>
                        <a:rPr lang="en-US" sz="2800" dirty="0" smtClean="0"/>
                        <a:t>       </a:t>
                      </a:r>
                      <a:r>
                        <a:rPr lang="en-US" sz="2800" dirty="0" err="1" smtClean="0"/>
                        <a:t>Pidana</a:t>
                      </a:r>
                      <a:endParaRPr lang="en-US" sz="2800" dirty="0"/>
                    </a:p>
                  </a:txBody>
                  <a:tcPr marL="87085" marR="8708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647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err="1" smtClean="0"/>
              <a:t>Contoh</a:t>
            </a:r>
            <a:r>
              <a:rPr lang="en-US" sz="3600" dirty="0" smtClean="0"/>
              <a:t> BK </a:t>
            </a:r>
            <a:r>
              <a:rPr lang="en-US" sz="3600" dirty="0" err="1" smtClean="0"/>
              <a:t>Ilmu</a:t>
            </a:r>
            <a:r>
              <a:rPr lang="en-US" sz="3600" dirty="0" smtClean="0"/>
              <a:t> </a:t>
            </a:r>
            <a:r>
              <a:rPr lang="en-US" sz="3600" dirty="0" err="1" smtClean="0"/>
              <a:t>Pendukung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smtClean="0"/>
              <a:t>(CP </a:t>
            </a:r>
            <a:r>
              <a:rPr lang="en-US" sz="3600" dirty="0" err="1" smtClean="0"/>
              <a:t>Pengetahuan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644422"/>
              </p:ext>
            </p:extLst>
          </p:nvPr>
        </p:nvGraphicFramePr>
        <p:xfrm>
          <a:off x="457200" y="1600200"/>
          <a:ext cx="7619998" cy="4206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2499"/>
                <a:gridCol w="509749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Nama</a:t>
                      </a:r>
                      <a:r>
                        <a:rPr lang="en-US" sz="2800" dirty="0" smtClean="0"/>
                        <a:t> Mata </a:t>
                      </a:r>
                      <a:r>
                        <a:rPr lang="en-US" sz="2800" dirty="0" err="1" smtClean="0"/>
                        <a:t>Kuliah</a:t>
                      </a:r>
                      <a:endParaRPr lang="en-US" sz="28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Bahan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Kajian</a:t>
                      </a:r>
                      <a:endParaRPr lang="en-US" sz="28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Pengantar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Hukum</a:t>
                      </a:r>
                      <a:r>
                        <a:rPr lang="en-US" sz="2800" dirty="0" smtClean="0"/>
                        <a:t> Islam</a:t>
                      </a:r>
                      <a:endParaRPr lang="en-US" sz="28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1. </a:t>
                      </a:r>
                      <a:r>
                        <a:rPr lang="en-US" sz="2800" dirty="0" err="1" smtClean="0"/>
                        <a:t>Prinsip</a:t>
                      </a:r>
                      <a:r>
                        <a:rPr lang="en-US" sz="2800" dirty="0" smtClean="0"/>
                        <a:t>, </a:t>
                      </a:r>
                      <a:r>
                        <a:rPr lang="en-US" sz="2800" dirty="0" err="1" smtClean="0"/>
                        <a:t>Asas</a:t>
                      </a:r>
                      <a:r>
                        <a:rPr lang="en-US" sz="2800" dirty="0" smtClean="0"/>
                        <a:t>, </a:t>
                      </a:r>
                      <a:r>
                        <a:rPr lang="en-US" sz="2800" dirty="0" err="1" smtClean="0"/>
                        <a:t>Kaidah</a:t>
                      </a:r>
                      <a:r>
                        <a:rPr lang="en-US" sz="2800" dirty="0" smtClean="0"/>
                        <a:t>, </a:t>
                      </a:r>
                      <a:r>
                        <a:rPr lang="en-US" sz="2800" dirty="0" err="1" smtClean="0"/>
                        <a:t>Subjek</a:t>
                      </a:r>
                      <a:r>
                        <a:rPr lang="en-US" sz="2800" dirty="0" smtClean="0"/>
                        <a:t>  </a:t>
                      </a:r>
                    </a:p>
                    <a:p>
                      <a:r>
                        <a:rPr lang="en-US" sz="2800" dirty="0" smtClean="0"/>
                        <a:t>    </a:t>
                      </a:r>
                      <a:r>
                        <a:rPr lang="en-US" sz="2800" dirty="0" err="1" smtClean="0"/>
                        <a:t>dan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Objek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Hukum</a:t>
                      </a:r>
                      <a:r>
                        <a:rPr lang="en-US" sz="2800" dirty="0" smtClean="0"/>
                        <a:t> Islam</a:t>
                      </a:r>
                      <a:endParaRPr lang="en-US" sz="28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2. </a:t>
                      </a:r>
                      <a:r>
                        <a:rPr lang="en-US" sz="2800" dirty="0" err="1" smtClean="0"/>
                        <a:t>Sumber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Hukum</a:t>
                      </a:r>
                      <a:r>
                        <a:rPr lang="en-US" sz="2800" dirty="0" smtClean="0"/>
                        <a:t> Islam</a:t>
                      </a:r>
                      <a:r>
                        <a:rPr lang="en-US" sz="2800" baseline="0" dirty="0" smtClean="0"/>
                        <a:t> &amp; </a:t>
                      </a:r>
                    </a:p>
                    <a:p>
                      <a:r>
                        <a:rPr lang="en-US" sz="2800" baseline="0" dirty="0" smtClean="0"/>
                        <a:t>    </a:t>
                      </a:r>
                      <a:r>
                        <a:rPr lang="en-US" sz="2800" baseline="0" dirty="0" err="1" smtClean="0"/>
                        <a:t>Metode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Ijtihad</a:t>
                      </a:r>
                      <a:endParaRPr lang="en-US" sz="28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3. </a:t>
                      </a:r>
                      <a:r>
                        <a:rPr lang="en-US" sz="2800" dirty="0" err="1" smtClean="0"/>
                        <a:t>Penyusunan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Hukum</a:t>
                      </a:r>
                      <a:r>
                        <a:rPr lang="en-US" sz="2800" dirty="0" smtClean="0"/>
                        <a:t> Islam </a:t>
                      </a:r>
                      <a:r>
                        <a:rPr lang="en-US" sz="2800" dirty="0" err="1" smtClean="0"/>
                        <a:t>dari</a:t>
                      </a:r>
                      <a:r>
                        <a:rPr lang="en-US" sz="2800" dirty="0" smtClean="0"/>
                        <a:t> </a:t>
                      </a:r>
                    </a:p>
                    <a:p>
                      <a:r>
                        <a:rPr lang="en-US" sz="2800" dirty="0" smtClean="0"/>
                        <a:t>    Era </a:t>
                      </a:r>
                      <a:r>
                        <a:rPr lang="en-US" sz="2800" dirty="0" err="1" smtClean="0"/>
                        <a:t>Khulafaurrasyidun</a:t>
                      </a:r>
                      <a:r>
                        <a:rPr lang="en-US" sz="2800" dirty="0" smtClean="0"/>
                        <a:t> </a:t>
                      </a:r>
                      <a:r>
                        <a:rPr lang="en-US" sz="2800" dirty="0" err="1" smtClean="0"/>
                        <a:t>hingga</a:t>
                      </a:r>
                      <a:r>
                        <a:rPr lang="en-US" sz="2800" dirty="0" smtClean="0"/>
                        <a:t> </a:t>
                      </a:r>
                    </a:p>
                    <a:p>
                      <a:r>
                        <a:rPr lang="en-US" sz="2800" dirty="0" smtClean="0"/>
                        <a:t>    </a:t>
                      </a:r>
                      <a:r>
                        <a:rPr lang="en-US" sz="2800" dirty="0" err="1" smtClean="0"/>
                        <a:t>ke</a:t>
                      </a:r>
                      <a:r>
                        <a:rPr lang="en-US" sz="2800" dirty="0" smtClean="0"/>
                        <a:t> Indonesia</a:t>
                      </a:r>
                      <a:endParaRPr lang="en-US" sz="2800" dirty="0"/>
                    </a:p>
                  </a:txBody>
                  <a:tcPr marL="87085" marR="8708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213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Contoh</a:t>
            </a:r>
            <a:r>
              <a:rPr lang="en-US" sz="3200" dirty="0" smtClean="0"/>
              <a:t> BK </a:t>
            </a:r>
            <a:r>
              <a:rPr lang="en-US" sz="3200" dirty="0" err="1" smtClean="0"/>
              <a:t>Ilmu</a:t>
            </a:r>
            <a:r>
              <a:rPr lang="en-US" sz="3200" dirty="0" smtClean="0"/>
              <a:t> </a:t>
            </a:r>
            <a:r>
              <a:rPr lang="en-US" sz="3200" dirty="0" err="1" smtClean="0"/>
              <a:t>Penciri</a:t>
            </a:r>
            <a:r>
              <a:rPr lang="en-US" sz="3200" dirty="0"/>
              <a:t>/</a:t>
            </a:r>
            <a:r>
              <a:rPr lang="en-US" sz="3200" dirty="0" smtClean="0"/>
              <a:t>Interdisciplinary</a:t>
            </a:r>
            <a:br>
              <a:rPr lang="en-US" sz="3200" dirty="0" smtClean="0"/>
            </a:br>
            <a:r>
              <a:rPr lang="en-US" sz="3200" dirty="0" smtClean="0"/>
              <a:t>(CP </a:t>
            </a:r>
            <a:r>
              <a:rPr lang="en-US" sz="3200" dirty="0" err="1" smtClean="0"/>
              <a:t>Pengetahuan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3378208"/>
              </p:ext>
            </p:extLst>
          </p:nvPr>
        </p:nvGraphicFramePr>
        <p:xfrm>
          <a:off x="457200" y="1600200"/>
          <a:ext cx="76200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7992"/>
                <a:gridCol w="490200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Nama</a:t>
                      </a:r>
                      <a:r>
                        <a:rPr lang="en-US" sz="2000" dirty="0" smtClean="0"/>
                        <a:t> Mata </a:t>
                      </a:r>
                      <a:r>
                        <a:rPr lang="en-US" sz="2000" dirty="0" err="1" smtClean="0"/>
                        <a:t>Kuliah</a:t>
                      </a:r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Bahan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Kajian</a:t>
                      </a:r>
                      <a:endParaRPr lang="en-US" sz="20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Hukum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Pengelolaan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Sumber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Daya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Alam</a:t>
                      </a:r>
                      <a:r>
                        <a:rPr lang="en-US" sz="2000" baseline="0" dirty="0" smtClean="0"/>
                        <a:t> (SDA)</a:t>
                      </a:r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1. </a:t>
                      </a:r>
                      <a:r>
                        <a:rPr lang="en-US" sz="2000" dirty="0" err="1" smtClean="0"/>
                        <a:t>Konsep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Penguasaan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dan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Pengelolaan</a:t>
                      </a:r>
                      <a:r>
                        <a:rPr lang="en-US" sz="2000" baseline="0" dirty="0" smtClean="0"/>
                        <a:t> SDA</a:t>
                      </a:r>
                      <a:endParaRPr lang="en-US" sz="20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2. </a:t>
                      </a:r>
                      <a:r>
                        <a:rPr lang="en-US" sz="2000" dirty="0" err="1" smtClean="0"/>
                        <a:t>Perizinan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Khusus</a:t>
                      </a:r>
                      <a:r>
                        <a:rPr lang="en-US" sz="2000" dirty="0" smtClean="0"/>
                        <a:t> di </a:t>
                      </a:r>
                      <a:r>
                        <a:rPr lang="en-US" sz="2000" dirty="0" err="1" smtClean="0"/>
                        <a:t>Sektor</a:t>
                      </a:r>
                      <a:r>
                        <a:rPr lang="en-US" sz="2000" dirty="0" smtClean="0"/>
                        <a:t> SDA</a:t>
                      </a:r>
                      <a:endParaRPr lang="en-US" sz="20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3. </a:t>
                      </a:r>
                      <a:r>
                        <a:rPr lang="en-US" sz="2000" dirty="0" err="1" smtClean="0"/>
                        <a:t>Pelaksanaan</a:t>
                      </a:r>
                      <a:r>
                        <a:rPr lang="en-US" sz="2000" dirty="0" smtClean="0"/>
                        <a:t>, </a:t>
                      </a:r>
                      <a:r>
                        <a:rPr lang="en-US" sz="2000" dirty="0" err="1" smtClean="0"/>
                        <a:t>Pembinaan</a:t>
                      </a:r>
                      <a:r>
                        <a:rPr lang="en-US" sz="2000" dirty="0" smtClean="0"/>
                        <a:t>,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dan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Pengawasan</a:t>
                      </a:r>
                      <a:endParaRPr lang="en-US" sz="2000" dirty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4. </a:t>
                      </a:r>
                      <a:r>
                        <a:rPr lang="en-US" sz="2000" dirty="0" err="1" smtClean="0"/>
                        <a:t>Penegakan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Hukum</a:t>
                      </a:r>
                      <a:r>
                        <a:rPr lang="en-US" sz="2000" dirty="0" smtClean="0"/>
                        <a:t> (</a:t>
                      </a:r>
                      <a:r>
                        <a:rPr lang="en-US" sz="2000" dirty="0" err="1" smtClean="0"/>
                        <a:t>Konteks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Administrasi</a:t>
                      </a:r>
                      <a:r>
                        <a:rPr lang="en-US" sz="2000" dirty="0" smtClean="0"/>
                        <a:t>)</a:t>
                      </a:r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5. </a:t>
                      </a:r>
                      <a:r>
                        <a:rPr lang="en-US" sz="2000" dirty="0" err="1" smtClean="0"/>
                        <a:t>Tindak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Pidana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Pertambangan</a:t>
                      </a:r>
                      <a:r>
                        <a:rPr lang="en-US" sz="2000" dirty="0" smtClean="0"/>
                        <a:t>, Perkebunan, </a:t>
                      </a:r>
                    </a:p>
                    <a:p>
                      <a:r>
                        <a:rPr lang="en-US" sz="2000" dirty="0" smtClean="0"/>
                        <a:t>    </a:t>
                      </a:r>
                      <a:r>
                        <a:rPr lang="en-US" sz="2000" dirty="0" err="1" smtClean="0"/>
                        <a:t>Kehutanan</a:t>
                      </a:r>
                      <a:r>
                        <a:rPr lang="en-US" sz="2000" dirty="0" smtClean="0"/>
                        <a:t>,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dan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Energi</a:t>
                      </a:r>
                      <a:endParaRPr lang="en-US" sz="2000" dirty="0" smtClean="0"/>
                    </a:p>
                  </a:txBody>
                  <a:tcPr marL="87085" marR="87085"/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 marL="87085" marR="8708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6. </a:t>
                      </a:r>
                      <a:r>
                        <a:rPr lang="en-US" sz="2000" baseline="0" dirty="0" err="1" smtClean="0"/>
                        <a:t>Penegakan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Hukum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Pidana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sektor</a:t>
                      </a:r>
                      <a:r>
                        <a:rPr lang="en-US" sz="2000" baseline="0" dirty="0" smtClean="0"/>
                        <a:t>   </a:t>
                      </a:r>
                    </a:p>
                    <a:p>
                      <a:r>
                        <a:rPr lang="en-US" sz="2000" baseline="0" dirty="0" smtClean="0"/>
                        <a:t>    </a:t>
                      </a:r>
                      <a:r>
                        <a:rPr lang="en-US" sz="2000" dirty="0" err="1" smtClean="0"/>
                        <a:t>Pertambangan</a:t>
                      </a:r>
                      <a:r>
                        <a:rPr lang="en-US" sz="2000" dirty="0" smtClean="0"/>
                        <a:t>, Perkebunan, </a:t>
                      </a:r>
                    </a:p>
                    <a:p>
                      <a:r>
                        <a:rPr lang="en-US" sz="2000" dirty="0" smtClean="0"/>
                        <a:t>    </a:t>
                      </a:r>
                      <a:r>
                        <a:rPr lang="en-US" sz="2000" dirty="0" err="1" smtClean="0"/>
                        <a:t>Kehutanan</a:t>
                      </a:r>
                      <a:r>
                        <a:rPr lang="en-US" sz="2000" dirty="0" smtClean="0"/>
                        <a:t>,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dan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Energi</a:t>
                      </a:r>
                      <a:endParaRPr lang="en-US" sz="2000" dirty="0" smtClean="0"/>
                    </a:p>
                  </a:txBody>
                  <a:tcPr marL="87085" marR="8708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0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Alur</a:t>
            </a:r>
            <a:r>
              <a:rPr lang="en-US" dirty="0" smtClean="0"/>
              <a:t> </a:t>
            </a:r>
            <a:r>
              <a:rPr lang="en-US" dirty="0" err="1" smtClean="0"/>
              <a:t>Penyusunan</a:t>
            </a:r>
            <a:r>
              <a:rPr lang="en-US" dirty="0" smtClean="0"/>
              <a:t> KPT - KKNI</a:t>
            </a:r>
            <a:endParaRPr lang="en-US" dirty="0"/>
          </a:p>
        </p:txBody>
      </p:sp>
      <p:pic>
        <p:nvPicPr>
          <p:cNvPr id="4" name="Content Placeholder 3" descr="pengembangan-kurikulum-pendidikan-tinggi-12-638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4" b="8044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4474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err="1" smtClean="0"/>
              <a:t>Contoh</a:t>
            </a:r>
            <a:r>
              <a:rPr lang="en-US" sz="3600" dirty="0" smtClean="0"/>
              <a:t> BK </a:t>
            </a:r>
            <a:r>
              <a:rPr lang="en-US" sz="3600" dirty="0" err="1" smtClean="0"/>
              <a:t>Ilmu</a:t>
            </a:r>
            <a:r>
              <a:rPr lang="en-US" sz="3600" dirty="0" smtClean="0"/>
              <a:t> </a:t>
            </a:r>
            <a:r>
              <a:rPr lang="en-US" sz="3600" dirty="0" err="1" smtClean="0"/>
              <a:t>Lainnya</a:t>
            </a:r>
            <a:r>
              <a:rPr lang="en-US" sz="3600" dirty="0" smtClean="0"/>
              <a:t> </a:t>
            </a:r>
            <a:br>
              <a:rPr lang="en-US" sz="3600" dirty="0" smtClean="0"/>
            </a:br>
            <a:r>
              <a:rPr lang="en-US" sz="3600" dirty="0" smtClean="0"/>
              <a:t>(CP </a:t>
            </a:r>
            <a:r>
              <a:rPr lang="en-US" sz="3600" dirty="0" err="1" smtClean="0"/>
              <a:t>Pengetahuan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215427"/>
              </p:ext>
            </p:extLst>
          </p:nvPr>
        </p:nvGraphicFramePr>
        <p:xfrm>
          <a:off x="571500" y="1789551"/>
          <a:ext cx="8001000" cy="4297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8625"/>
                <a:gridCol w="5352375"/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 smtClean="0"/>
                        <a:t>Nama</a:t>
                      </a:r>
                      <a:r>
                        <a:rPr lang="en-US" sz="2400" dirty="0" smtClean="0"/>
                        <a:t> Mata </a:t>
                      </a:r>
                      <a:r>
                        <a:rPr lang="en-US" sz="2400" dirty="0" err="1" smtClean="0"/>
                        <a:t>Kuliah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 smtClean="0"/>
                        <a:t>Bahan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Kajian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400" dirty="0" err="1" smtClean="0"/>
                        <a:t>Bahasa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Inggris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sz="2000" dirty="0" smtClean="0"/>
                        <a:t>1.  </a:t>
                      </a:r>
                      <a:r>
                        <a:rPr lang="en-US" sz="2400" dirty="0" smtClean="0"/>
                        <a:t>Reading</a:t>
                      </a:r>
                      <a:r>
                        <a:rPr lang="en-US" sz="2000" baseline="0" dirty="0" smtClean="0"/>
                        <a:t> (Law Systems, 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en-US" sz="2000" baseline="0" dirty="0" smtClean="0"/>
                        <a:t>      Government/State Organ/Political 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en-US" sz="2000" baseline="0" dirty="0" smtClean="0"/>
                        <a:t>      Parties, Right &amp; Responsibility,   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en-US" sz="2000" baseline="0" dirty="0" smtClean="0"/>
                        <a:t>      Democracy, United Nations)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/>
                        <a:t>2.  </a:t>
                      </a:r>
                      <a:r>
                        <a:rPr lang="en-US" sz="2800" dirty="0" smtClean="0"/>
                        <a:t>Writing</a:t>
                      </a:r>
                      <a:r>
                        <a:rPr lang="en-US" sz="2000" dirty="0" smtClean="0"/>
                        <a:t> (Human Right</a:t>
                      </a:r>
                      <a:r>
                        <a:rPr lang="en-US" sz="2000" baseline="0" dirty="0" smtClean="0"/>
                        <a:t> &amp; </a:t>
                      </a:r>
                    </a:p>
                    <a:p>
                      <a:pPr algn="just"/>
                      <a:r>
                        <a:rPr lang="en-US" sz="2000" baseline="0" dirty="0" smtClean="0"/>
                        <a:t>      Corporation)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/>
                        <a:t>3.  </a:t>
                      </a:r>
                      <a:r>
                        <a:rPr lang="en-US" sz="2800" dirty="0" smtClean="0"/>
                        <a:t>Listening</a:t>
                      </a:r>
                      <a:r>
                        <a:rPr lang="en-US" sz="2000" dirty="0" smtClean="0"/>
                        <a:t> (</a:t>
                      </a:r>
                      <a:r>
                        <a:rPr lang="en-US" sz="2000" dirty="0" err="1" smtClean="0"/>
                        <a:t>Bhineka</a:t>
                      </a:r>
                      <a:r>
                        <a:rPr lang="en-US" sz="2000" dirty="0" smtClean="0"/>
                        <a:t> Tunggal </a:t>
                      </a:r>
                      <a:r>
                        <a:rPr lang="en-US" sz="2000" dirty="0" err="1" smtClean="0"/>
                        <a:t>Ika</a:t>
                      </a:r>
                      <a:r>
                        <a:rPr lang="en-US" sz="2000" dirty="0" smtClean="0"/>
                        <a:t>, </a:t>
                      </a:r>
                    </a:p>
                    <a:p>
                      <a:pPr algn="just"/>
                      <a:r>
                        <a:rPr lang="en-US" sz="2000" dirty="0" smtClean="0"/>
                        <a:t> </a:t>
                      </a:r>
                      <a:r>
                        <a:rPr lang="en-US" sz="2000" baseline="0" dirty="0" smtClean="0"/>
                        <a:t>    </a:t>
                      </a:r>
                      <a:r>
                        <a:rPr lang="en-US" sz="2000" dirty="0" err="1" smtClean="0"/>
                        <a:t>Pancasila</a:t>
                      </a:r>
                      <a:r>
                        <a:rPr lang="en-US" sz="2000" dirty="0" smtClean="0"/>
                        <a:t>, President Election, &amp; Court </a:t>
                      </a:r>
                    </a:p>
                    <a:p>
                      <a:pPr algn="just"/>
                      <a:r>
                        <a:rPr lang="en-US" sz="2000" dirty="0" smtClean="0"/>
                        <a:t>     Procedure)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/>
                        <a:t>4.  </a:t>
                      </a:r>
                      <a:r>
                        <a:rPr lang="en-US" sz="2800" dirty="0" smtClean="0"/>
                        <a:t>Speaking</a:t>
                      </a:r>
                      <a:r>
                        <a:rPr lang="en-US" sz="2000" dirty="0" smtClean="0"/>
                        <a:t> (Corruption &amp; ASEAN)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75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Tahapan</a:t>
            </a:r>
            <a:r>
              <a:rPr lang="en-US" sz="3600" dirty="0" smtClean="0"/>
              <a:t> Yang </a:t>
            </a:r>
            <a:r>
              <a:rPr lang="en-US" sz="3600" dirty="0" err="1" smtClean="0"/>
              <a:t>Belum</a:t>
            </a:r>
            <a:r>
              <a:rPr lang="en-US" sz="3600" dirty="0" smtClean="0"/>
              <a:t> </a:t>
            </a:r>
            <a:r>
              <a:rPr lang="en-US" sz="3600" dirty="0" err="1" smtClean="0"/>
              <a:t>Dilakukan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1159297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9226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 err="1" smtClean="0"/>
              <a:t>Sekian</a:t>
            </a:r>
            <a:r>
              <a:rPr lang="en-US" sz="6000" dirty="0" smtClean="0"/>
              <a:t> &amp; </a:t>
            </a:r>
            <a:r>
              <a:rPr lang="en-US" sz="6000" dirty="0" err="1" smtClean="0"/>
              <a:t>Terima</a:t>
            </a:r>
            <a:r>
              <a:rPr lang="en-US" sz="6000" dirty="0" smtClean="0"/>
              <a:t> </a:t>
            </a:r>
            <a:r>
              <a:rPr lang="en-US" sz="6000" dirty="0" err="1" smtClean="0"/>
              <a:t>Kasih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78960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Visi</a:t>
            </a:r>
            <a:r>
              <a:rPr lang="en-US" dirty="0" smtClean="0"/>
              <a:t> Prodi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smtClean="0"/>
              <a:t>DRAFT VISI</a:t>
            </a:r>
          </a:p>
          <a:p>
            <a:pPr marL="0" indent="0" algn="ctr">
              <a:buNone/>
            </a:pPr>
            <a:r>
              <a:rPr lang="en-US" sz="2800" dirty="0" smtClean="0"/>
              <a:t>“</a:t>
            </a:r>
            <a:r>
              <a:rPr lang="id-ID" sz="2800" dirty="0"/>
              <a:t>Terwujudnya Program Studi S1 Ilmu Hukum yang memiliki komitmen pada kesempurnaan risalah Islamiyah</a:t>
            </a:r>
            <a:r>
              <a:rPr lang="en-US" sz="2800" dirty="0"/>
              <a:t>, </a:t>
            </a:r>
            <a:r>
              <a:rPr lang="en-US" sz="2800" dirty="0" err="1"/>
              <a:t>unggul</a:t>
            </a:r>
            <a:r>
              <a:rPr lang="en-US" sz="2800" dirty="0"/>
              <a:t> di </a:t>
            </a:r>
            <a:r>
              <a:rPr lang="en-US" sz="2800" dirty="0" err="1"/>
              <a:t>tingkat</a:t>
            </a:r>
            <a:r>
              <a:rPr lang="en-US" sz="2800" dirty="0"/>
              <a:t> </a:t>
            </a:r>
            <a:r>
              <a:rPr lang="en-US" sz="2800" dirty="0" err="1"/>
              <a:t>nasional</a:t>
            </a:r>
            <a:r>
              <a:rPr lang="en-US" sz="2800" dirty="0"/>
              <a:t> </a:t>
            </a:r>
            <a:r>
              <a:rPr lang="en-US" sz="2800" dirty="0" err="1"/>
              <a:t>maupun</a:t>
            </a:r>
            <a:r>
              <a:rPr lang="en-US" sz="2800" dirty="0"/>
              <a:t> global,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menghasilkan</a:t>
            </a:r>
            <a:r>
              <a:rPr lang="en-US" sz="2800" dirty="0"/>
              <a:t> </a:t>
            </a:r>
            <a:r>
              <a:rPr lang="en-US" sz="2800" dirty="0" err="1"/>
              <a:t>sarjana</a:t>
            </a:r>
            <a:r>
              <a:rPr lang="en-US" sz="2800" dirty="0"/>
              <a:t> </a:t>
            </a:r>
            <a:r>
              <a:rPr lang="en-US" sz="2800" dirty="0" err="1"/>
              <a:t>hukum</a:t>
            </a:r>
            <a:r>
              <a:rPr lang="en-US" sz="2800" dirty="0"/>
              <a:t> yang </a:t>
            </a:r>
            <a:r>
              <a:rPr lang="en-US" sz="2800" dirty="0" err="1"/>
              <a:t>berintegritas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profesional</a:t>
            </a:r>
            <a:r>
              <a:rPr lang="en-US" sz="2800" dirty="0" smtClean="0"/>
              <a:t>.”</a:t>
            </a:r>
          </a:p>
          <a:p>
            <a:pPr algn="ctr"/>
            <a:endParaRPr lang="en-ID" sz="2800" dirty="0"/>
          </a:p>
          <a:p>
            <a:pPr algn="ctr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7874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Prodi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DRAFT MISI</a:t>
            </a:r>
          </a:p>
          <a:p>
            <a:pPr algn="just">
              <a:buFont typeface="+mj-lt"/>
              <a:buAutoNum type="arabicPeriod"/>
            </a:pPr>
            <a:r>
              <a:rPr lang="id-ID" dirty="0" smtClean="0"/>
              <a:t>Menyelenggarakan </a:t>
            </a:r>
            <a:r>
              <a:rPr lang="id-ID" dirty="0"/>
              <a:t>pendidikan hukum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mengkaji</a:t>
            </a:r>
            <a:r>
              <a:rPr lang="en-US" dirty="0"/>
              <a:t> </a:t>
            </a:r>
            <a:r>
              <a:rPr lang="id-ID" dirty="0"/>
              <a:t>hukum positif </a:t>
            </a:r>
            <a:r>
              <a:rPr lang="en-US" dirty="0" err="1"/>
              <a:t>dan</a:t>
            </a:r>
            <a:r>
              <a:rPr lang="id-ID" dirty="0"/>
              <a:t> Hukum Islam</a:t>
            </a:r>
            <a:r>
              <a:rPr lang="en-US" dirty="0"/>
              <a:t>.</a:t>
            </a:r>
            <a:endParaRPr lang="en-ID" dirty="0"/>
          </a:p>
          <a:p>
            <a:pPr algn="just">
              <a:buFont typeface="+mj-lt"/>
              <a:buAutoNum type="arabicPeriod"/>
            </a:pPr>
            <a:r>
              <a:rPr lang="id-ID" dirty="0" smtClean="0"/>
              <a:t>Menyelenggarakan </a:t>
            </a:r>
            <a:r>
              <a:rPr lang="id-ID" dirty="0"/>
              <a:t>penelitian hukum untuk </a:t>
            </a:r>
            <a:r>
              <a:rPr lang="en-US" dirty="0" err="1"/>
              <a:t>mengaplikasikan</a:t>
            </a:r>
            <a:r>
              <a:rPr lang="en-US" dirty="0"/>
              <a:t> </a:t>
            </a:r>
            <a:r>
              <a:rPr lang="id-ID" dirty="0"/>
              <a:t>ilmu hukum yang bermuatan </a:t>
            </a:r>
            <a:r>
              <a:rPr lang="en-US" dirty="0" err="1"/>
              <a:t>nilai-nilai</a:t>
            </a:r>
            <a:r>
              <a:rPr lang="en-US" dirty="0"/>
              <a:t> </a:t>
            </a:r>
            <a:r>
              <a:rPr lang="id-ID" dirty="0"/>
              <a:t>Hukum Islam. </a:t>
            </a:r>
            <a:endParaRPr lang="en-ID" dirty="0"/>
          </a:p>
          <a:p>
            <a:pPr algn="just">
              <a:buFont typeface="+mj-lt"/>
              <a:buAutoNum type="arabicPeriod"/>
            </a:pPr>
            <a:r>
              <a:rPr lang="en-US" dirty="0" err="1" smtClean="0"/>
              <a:t>Menyelenggarakan</a:t>
            </a:r>
            <a:r>
              <a:rPr lang="en-US" dirty="0" smtClean="0"/>
              <a:t> </a:t>
            </a:r>
            <a:r>
              <a:rPr lang="en-US" dirty="0" err="1"/>
              <a:t>pengabdian</a:t>
            </a:r>
            <a:r>
              <a:rPr lang="en-US" dirty="0"/>
              <a:t> </a:t>
            </a:r>
            <a:r>
              <a:rPr lang="en-ID" dirty="0"/>
              <a:t>masyarakat guna meningkatkan kesadaran dan ketaatan hukum serta terpenuhinya hak-hak hukum masyarakat.</a:t>
            </a:r>
          </a:p>
          <a:p>
            <a:pPr lvl="0" algn="just">
              <a:buFont typeface="+mj-lt"/>
              <a:buAutoNum type="arabicPeriod"/>
            </a:pPr>
            <a:r>
              <a:rPr lang="id-ID" dirty="0" smtClean="0"/>
              <a:t>Menyelenggarakan </a:t>
            </a:r>
            <a:r>
              <a:rPr lang="id-ID" dirty="0"/>
              <a:t>dakwah Islamiyah dalam rangka menyebarluaskan nilai-nilai Islam.</a:t>
            </a:r>
            <a:endParaRPr lang="en-ID" dirty="0"/>
          </a:p>
          <a:p>
            <a:pPr algn="just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99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Evaluasi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Prodi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None/>
            </a:pPr>
            <a:r>
              <a:rPr lang="en-US" dirty="0" smtClean="0"/>
              <a:t>DRAFT TUJUAN PRODI</a:t>
            </a:r>
          </a:p>
          <a:p>
            <a:pPr lvl="0" algn="just">
              <a:buFont typeface="Wingdings" charset="2"/>
              <a:buAutoNum type="arabicPlain"/>
            </a:pP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/>
              <a:t>lulusan</a:t>
            </a:r>
            <a:r>
              <a:rPr lang="en-US" dirty="0"/>
              <a:t> yang </a:t>
            </a:r>
            <a:r>
              <a:rPr lang="id-ID" dirty="0"/>
              <a:t>berintegritas dan profesional berdasarkan nilai-nilai keislaman, kebangsaan, kemandirian, dan keuniversalan yang siap berperan sebagai praktisi hukum, akademisi, dan pegiat masyarakat.</a:t>
            </a:r>
            <a:endParaRPr lang="en-ID" dirty="0"/>
          </a:p>
          <a:p>
            <a:pPr lvl="0" algn="just">
              <a:buFont typeface="Wingdings" charset="2"/>
              <a:buAutoNum type="arabicPlain"/>
            </a:pP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kontribusi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kesejahteraan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</a:t>
            </a:r>
            <a:endParaRPr lang="en-ID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45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Draft </a:t>
            </a:r>
            <a:r>
              <a:rPr lang="en-US" dirty="0" err="1" smtClean="0"/>
              <a:t>Profil</a:t>
            </a:r>
            <a:r>
              <a:rPr lang="en-US" dirty="0" smtClean="0"/>
              <a:t> </a:t>
            </a:r>
            <a:r>
              <a:rPr lang="en-US" dirty="0" err="1" smtClean="0"/>
              <a:t>Lulusan</a:t>
            </a:r>
            <a:r>
              <a:rPr lang="en-US" dirty="0" smtClean="0"/>
              <a:t> Prodi</a:t>
            </a:r>
            <a:endParaRPr lang="en-US" dirty="0"/>
          </a:p>
        </p:txBody>
      </p:sp>
      <p:pic>
        <p:nvPicPr>
          <p:cNvPr id="4" name="Content Placeholder 3" descr="Profil Lulusan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7" r="535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139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Capaian</a:t>
            </a:r>
            <a:r>
              <a:rPr lang="en-US" dirty="0" smtClean="0"/>
              <a:t> </a:t>
            </a:r>
            <a:r>
              <a:rPr lang="en-US" dirty="0" err="1" smtClean="0"/>
              <a:t>Pembelajaran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5663714"/>
              </p:ext>
            </p:extLst>
          </p:nvPr>
        </p:nvGraphicFramePr>
        <p:xfrm>
          <a:off x="141121" y="1600200"/>
          <a:ext cx="7936079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289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CP SIKAP (Given ~ </a:t>
            </a:r>
            <a:r>
              <a:rPr lang="en-US" sz="3200" dirty="0" err="1" smtClean="0"/>
              <a:t>Lampiran</a:t>
            </a:r>
            <a:r>
              <a:rPr lang="en-US" sz="3200" dirty="0" smtClean="0"/>
              <a:t> </a:t>
            </a:r>
            <a:r>
              <a:rPr lang="en-US" sz="3200" dirty="0" err="1" smtClean="0"/>
              <a:t>Permenristekdikti</a:t>
            </a:r>
            <a:r>
              <a:rPr lang="en-US" sz="3200" dirty="0" smtClean="0"/>
              <a:t> No. 44 </a:t>
            </a:r>
            <a:r>
              <a:rPr lang="en-US" sz="3200" dirty="0" err="1" smtClean="0"/>
              <a:t>Tahun</a:t>
            </a:r>
            <a:r>
              <a:rPr lang="en-US" sz="3200" dirty="0" smtClean="0"/>
              <a:t> 2015)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121" y="1417638"/>
            <a:ext cx="8338969" cy="544036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lvl="0" algn="just">
              <a:buFont typeface="+mj-lt"/>
              <a:buAutoNum type="arabicPeriod"/>
            </a:pPr>
            <a:r>
              <a:rPr lang="en-US" sz="1800" dirty="0" err="1"/>
              <a:t>bertakwa</a:t>
            </a:r>
            <a:r>
              <a:rPr lang="en-US" sz="1800" dirty="0"/>
              <a:t> </a:t>
            </a:r>
            <a:r>
              <a:rPr lang="en-US" sz="1800" dirty="0" err="1"/>
              <a:t>kepada</a:t>
            </a:r>
            <a:r>
              <a:rPr lang="en-US" sz="1800" dirty="0"/>
              <a:t> </a:t>
            </a:r>
            <a:r>
              <a:rPr lang="en-US" sz="1800" dirty="0" err="1"/>
              <a:t>Tuhan</a:t>
            </a:r>
            <a:r>
              <a:rPr lang="en-US" sz="1800" dirty="0"/>
              <a:t> Yang </a:t>
            </a:r>
            <a:r>
              <a:rPr lang="en-US" sz="1800" dirty="0" err="1"/>
              <a:t>Maha</a:t>
            </a:r>
            <a:r>
              <a:rPr lang="en-US" sz="1800" dirty="0"/>
              <a:t> </a:t>
            </a:r>
            <a:r>
              <a:rPr lang="en-US" sz="1800" dirty="0" err="1"/>
              <a:t>Esa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mampu</a:t>
            </a:r>
            <a:r>
              <a:rPr lang="en-US" sz="1800" dirty="0"/>
              <a:t> </a:t>
            </a:r>
            <a:r>
              <a:rPr lang="en-US" sz="1800" dirty="0" err="1"/>
              <a:t>menunjukkan</a:t>
            </a:r>
            <a:r>
              <a:rPr lang="en-US" sz="1800" dirty="0"/>
              <a:t> </a:t>
            </a:r>
            <a:r>
              <a:rPr lang="en-US" sz="1800" dirty="0" err="1"/>
              <a:t>sikap</a:t>
            </a:r>
            <a:r>
              <a:rPr lang="en-US" sz="1800" dirty="0"/>
              <a:t> </a:t>
            </a:r>
            <a:r>
              <a:rPr lang="en-US" sz="1800" dirty="0" err="1"/>
              <a:t>religius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buFont typeface="+mj-lt"/>
              <a:buAutoNum type="arabicPeriod"/>
            </a:pPr>
            <a:r>
              <a:rPr lang="en-US" sz="1800" dirty="0" err="1"/>
              <a:t>menjunjung</a:t>
            </a:r>
            <a:r>
              <a:rPr lang="en-US" sz="1800" dirty="0"/>
              <a:t> </a:t>
            </a:r>
            <a:r>
              <a:rPr lang="en-US" sz="1800" dirty="0" err="1"/>
              <a:t>tinggi</a:t>
            </a:r>
            <a:r>
              <a:rPr lang="en-US" sz="1800" dirty="0"/>
              <a:t> </a:t>
            </a:r>
            <a:r>
              <a:rPr lang="en-US" sz="1800" dirty="0" err="1"/>
              <a:t>nilai</a:t>
            </a:r>
            <a:r>
              <a:rPr lang="en-US" sz="1800" dirty="0"/>
              <a:t> </a:t>
            </a:r>
            <a:r>
              <a:rPr lang="en-US" sz="1800" dirty="0" err="1"/>
              <a:t>kemanusiaan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menjalankan</a:t>
            </a:r>
            <a:r>
              <a:rPr lang="en-US" sz="1800" dirty="0"/>
              <a:t> </a:t>
            </a:r>
            <a:r>
              <a:rPr lang="en-US" sz="1800" dirty="0" err="1"/>
              <a:t>tugas</a:t>
            </a:r>
            <a:r>
              <a:rPr lang="en-US" sz="1800" dirty="0"/>
              <a:t> </a:t>
            </a:r>
            <a:r>
              <a:rPr lang="en-US" sz="1800" dirty="0" err="1"/>
              <a:t>berdasarkan</a:t>
            </a:r>
            <a:r>
              <a:rPr lang="en-US" sz="1800" dirty="0"/>
              <a:t> agama, moral,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etika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buFont typeface="+mj-lt"/>
              <a:buAutoNum type="arabicPeriod"/>
            </a:pPr>
            <a:r>
              <a:rPr lang="en-US" sz="1800" dirty="0" err="1"/>
              <a:t>berkontribusi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peningkatan</a:t>
            </a:r>
            <a:r>
              <a:rPr lang="en-US" sz="1800" dirty="0"/>
              <a:t> </a:t>
            </a:r>
            <a:r>
              <a:rPr lang="en-US" sz="1800" dirty="0" err="1"/>
              <a:t>mutu</a:t>
            </a:r>
            <a:r>
              <a:rPr lang="en-US" sz="1800" dirty="0"/>
              <a:t> </a:t>
            </a:r>
            <a:r>
              <a:rPr lang="en-US" sz="1800" dirty="0" err="1"/>
              <a:t>kehidupan</a:t>
            </a:r>
            <a:r>
              <a:rPr lang="en-US" sz="1800" dirty="0"/>
              <a:t> </a:t>
            </a:r>
            <a:r>
              <a:rPr lang="en-US" sz="1800" dirty="0" err="1"/>
              <a:t>bermasyarakat</a:t>
            </a:r>
            <a:r>
              <a:rPr lang="en-US" sz="1800" dirty="0"/>
              <a:t>, </a:t>
            </a:r>
            <a:r>
              <a:rPr lang="en-US" sz="1800" dirty="0" err="1"/>
              <a:t>berbangsa</a:t>
            </a:r>
            <a:r>
              <a:rPr lang="en-US" sz="1800" dirty="0"/>
              <a:t>, </a:t>
            </a:r>
            <a:r>
              <a:rPr lang="en-US" sz="1800" dirty="0" err="1"/>
              <a:t>bernegara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kemajuan</a:t>
            </a:r>
            <a:r>
              <a:rPr lang="en-US" sz="1800" dirty="0"/>
              <a:t> </a:t>
            </a:r>
            <a:r>
              <a:rPr lang="en-US" sz="1800" dirty="0" err="1"/>
              <a:t>peradaban</a:t>
            </a:r>
            <a:r>
              <a:rPr lang="en-US" sz="1800" dirty="0"/>
              <a:t> </a:t>
            </a:r>
            <a:r>
              <a:rPr lang="en-US" sz="1800" dirty="0" err="1"/>
              <a:t>berdasarkan</a:t>
            </a:r>
            <a:r>
              <a:rPr lang="en-US" sz="1800" dirty="0"/>
              <a:t> </a:t>
            </a:r>
            <a:r>
              <a:rPr lang="en-US" sz="1800" dirty="0" err="1"/>
              <a:t>Pancasila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buFont typeface="+mj-lt"/>
              <a:buAutoNum type="arabicPeriod"/>
            </a:pPr>
            <a:r>
              <a:rPr lang="en-US" sz="1800" dirty="0" err="1"/>
              <a:t>berperan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warga</a:t>
            </a:r>
            <a:r>
              <a:rPr lang="en-US" sz="1800" dirty="0"/>
              <a:t> </a:t>
            </a:r>
            <a:r>
              <a:rPr lang="en-US" sz="1800" dirty="0" err="1"/>
              <a:t>negara</a:t>
            </a:r>
            <a:r>
              <a:rPr lang="en-US" sz="1800" dirty="0"/>
              <a:t> yang </a:t>
            </a:r>
            <a:r>
              <a:rPr lang="en-US" sz="1800" dirty="0" err="1"/>
              <a:t>bangga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cinta</a:t>
            </a:r>
            <a:r>
              <a:rPr lang="en-US" sz="1800" dirty="0"/>
              <a:t> </a:t>
            </a:r>
            <a:r>
              <a:rPr lang="en-US" sz="1800" dirty="0" err="1"/>
              <a:t>tanah</a:t>
            </a:r>
            <a:r>
              <a:rPr lang="en-US" sz="1800" dirty="0"/>
              <a:t> air,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err="1"/>
              <a:t>nasionalisme</a:t>
            </a:r>
            <a:r>
              <a:rPr lang="en-US" sz="1800" dirty="0"/>
              <a:t> </a:t>
            </a:r>
            <a:r>
              <a:rPr lang="en-US" sz="1800" dirty="0" err="1"/>
              <a:t>serta</a:t>
            </a:r>
            <a:r>
              <a:rPr lang="en-US" sz="1800" dirty="0"/>
              <a:t> rasa </a:t>
            </a:r>
            <a:r>
              <a:rPr lang="en-US" sz="1800" dirty="0" err="1"/>
              <a:t>tanggungjawab</a:t>
            </a:r>
            <a:r>
              <a:rPr lang="en-US" sz="1800" dirty="0"/>
              <a:t> </a:t>
            </a:r>
            <a:r>
              <a:rPr lang="en-US" sz="1800" dirty="0" err="1"/>
              <a:t>pada</a:t>
            </a:r>
            <a:r>
              <a:rPr lang="en-US" sz="1800" dirty="0"/>
              <a:t> </a:t>
            </a:r>
            <a:r>
              <a:rPr lang="en-US" sz="1800" dirty="0" err="1"/>
              <a:t>negara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bangsa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buFont typeface="+mj-lt"/>
              <a:buAutoNum type="arabicPeriod"/>
            </a:pPr>
            <a:r>
              <a:rPr lang="en-US" sz="1800" dirty="0" err="1"/>
              <a:t>menghargai</a:t>
            </a:r>
            <a:r>
              <a:rPr lang="en-US" sz="1800" dirty="0"/>
              <a:t> </a:t>
            </a:r>
            <a:r>
              <a:rPr lang="en-US" sz="1800" dirty="0" err="1"/>
              <a:t>keanekaragaman</a:t>
            </a:r>
            <a:r>
              <a:rPr lang="en-US" sz="1800" dirty="0"/>
              <a:t> </a:t>
            </a:r>
            <a:r>
              <a:rPr lang="en-US" sz="1800" dirty="0" err="1"/>
              <a:t>budaya</a:t>
            </a:r>
            <a:r>
              <a:rPr lang="en-US" sz="1800" dirty="0"/>
              <a:t>, </a:t>
            </a:r>
            <a:r>
              <a:rPr lang="en-US" sz="1800" dirty="0" err="1"/>
              <a:t>pandangan</a:t>
            </a:r>
            <a:r>
              <a:rPr lang="en-US" sz="1800" dirty="0"/>
              <a:t>, agama,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kepercayaan</a:t>
            </a:r>
            <a:r>
              <a:rPr lang="en-US" sz="1800" dirty="0"/>
              <a:t>,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pendapat</a:t>
            </a:r>
            <a:r>
              <a:rPr lang="en-US" sz="1800" dirty="0"/>
              <a:t>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temuan</a:t>
            </a:r>
            <a:r>
              <a:rPr lang="en-US" sz="1800" dirty="0"/>
              <a:t> </a:t>
            </a:r>
            <a:r>
              <a:rPr lang="en-US" sz="1800" dirty="0" err="1"/>
              <a:t>orisinal</a:t>
            </a:r>
            <a:r>
              <a:rPr lang="en-US" sz="1800" dirty="0"/>
              <a:t> orang lain;</a:t>
            </a:r>
            <a:endParaRPr lang="en-ID" sz="1800" dirty="0"/>
          </a:p>
          <a:p>
            <a:pPr lvl="0" algn="just">
              <a:buFont typeface="+mj-lt"/>
              <a:buAutoNum type="arabicPeriod"/>
            </a:pPr>
            <a:r>
              <a:rPr lang="en-US" sz="1800" dirty="0" err="1"/>
              <a:t>Bekerja</a:t>
            </a:r>
            <a:r>
              <a:rPr lang="en-US" sz="1800" dirty="0"/>
              <a:t> </a:t>
            </a:r>
            <a:r>
              <a:rPr lang="en-US" sz="1800" dirty="0" err="1"/>
              <a:t>sama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memiliki</a:t>
            </a:r>
            <a:r>
              <a:rPr lang="en-US" sz="1800" dirty="0"/>
              <a:t> </a:t>
            </a:r>
            <a:r>
              <a:rPr lang="en-US" sz="1800" dirty="0" err="1"/>
              <a:t>kepekaan</a:t>
            </a:r>
            <a:r>
              <a:rPr lang="en-US" sz="1800" dirty="0"/>
              <a:t> </a:t>
            </a:r>
            <a:r>
              <a:rPr lang="en-US" sz="1800" dirty="0" err="1"/>
              <a:t>sosial</a:t>
            </a:r>
            <a:r>
              <a:rPr lang="en-US" sz="1800" dirty="0"/>
              <a:t> </a:t>
            </a:r>
            <a:r>
              <a:rPr lang="en-US" sz="1800" dirty="0" err="1"/>
              <a:t>serta</a:t>
            </a:r>
            <a:r>
              <a:rPr lang="en-US" sz="1800" dirty="0"/>
              <a:t> </a:t>
            </a:r>
            <a:r>
              <a:rPr lang="en-US" sz="1800" dirty="0" err="1"/>
              <a:t>kepedulian</a:t>
            </a:r>
            <a:r>
              <a:rPr lang="en-US" sz="1800" dirty="0"/>
              <a:t> </a:t>
            </a:r>
            <a:r>
              <a:rPr lang="en-US" sz="1800" dirty="0" err="1"/>
              <a:t>terhadap</a:t>
            </a:r>
            <a:r>
              <a:rPr lang="en-US" sz="1800" dirty="0"/>
              <a:t> </a:t>
            </a:r>
            <a:r>
              <a:rPr lang="en-US" sz="1800" dirty="0" err="1"/>
              <a:t>masyarakat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lingkungan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buFont typeface="+mj-lt"/>
              <a:buAutoNum type="arabicPeriod"/>
            </a:pPr>
            <a:r>
              <a:rPr lang="en-US" sz="1800" dirty="0" err="1"/>
              <a:t>Taat</a:t>
            </a:r>
            <a:r>
              <a:rPr lang="en-US" sz="1800" dirty="0"/>
              <a:t> </a:t>
            </a:r>
            <a:r>
              <a:rPr lang="en-US" sz="1800" dirty="0" err="1"/>
              <a:t>hukum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disiplin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kehidupan</a:t>
            </a:r>
            <a:r>
              <a:rPr lang="en-US" sz="1800" dirty="0"/>
              <a:t> </a:t>
            </a:r>
            <a:r>
              <a:rPr lang="en-US" sz="1800" dirty="0" err="1"/>
              <a:t>bermasyarakat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bernegara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buFont typeface="+mj-lt"/>
              <a:buAutoNum type="arabicPeriod"/>
            </a:pPr>
            <a:r>
              <a:rPr lang="en-US" sz="1800" dirty="0" err="1"/>
              <a:t>Menginternalisasi</a:t>
            </a:r>
            <a:r>
              <a:rPr lang="en-US" sz="1800" dirty="0"/>
              <a:t> </a:t>
            </a:r>
            <a:r>
              <a:rPr lang="en-US" sz="1800" dirty="0" err="1"/>
              <a:t>nilai</a:t>
            </a:r>
            <a:r>
              <a:rPr lang="en-US" sz="1800" dirty="0"/>
              <a:t>, </a:t>
            </a:r>
            <a:r>
              <a:rPr lang="en-US" sz="1800" dirty="0" err="1"/>
              <a:t>norma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etika</a:t>
            </a:r>
            <a:r>
              <a:rPr lang="en-US" sz="1800" dirty="0"/>
              <a:t> </a:t>
            </a:r>
            <a:r>
              <a:rPr lang="en-US" sz="1800" dirty="0" err="1"/>
              <a:t>akademik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buFont typeface="+mj-lt"/>
              <a:buAutoNum type="arabicPeriod"/>
            </a:pPr>
            <a:r>
              <a:rPr lang="en-US" sz="1800" dirty="0" err="1"/>
              <a:t>Menunjukkan</a:t>
            </a:r>
            <a:r>
              <a:rPr lang="en-US" sz="1800" dirty="0"/>
              <a:t> </a:t>
            </a:r>
            <a:r>
              <a:rPr lang="en-US" sz="1800" dirty="0" err="1"/>
              <a:t>sikap</a:t>
            </a:r>
            <a:r>
              <a:rPr lang="en-US" sz="1800" dirty="0"/>
              <a:t> </a:t>
            </a:r>
            <a:r>
              <a:rPr lang="en-US" sz="1800" dirty="0" err="1"/>
              <a:t>bertanggungjawab</a:t>
            </a:r>
            <a:r>
              <a:rPr lang="en-US" sz="1800" dirty="0"/>
              <a:t> </a:t>
            </a:r>
            <a:r>
              <a:rPr lang="en-US" sz="1800" dirty="0" err="1"/>
              <a:t>atas</a:t>
            </a:r>
            <a:r>
              <a:rPr lang="en-US" sz="1800" dirty="0"/>
              <a:t> </a:t>
            </a:r>
            <a:r>
              <a:rPr lang="en-US" sz="1800" dirty="0" err="1"/>
              <a:t>pekerjaan</a:t>
            </a:r>
            <a:r>
              <a:rPr lang="en-US" sz="1800" dirty="0"/>
              <a:t> di </a:t>
            </a:r>
            <a:r>
              <a:rPr lang="en-US" sz="1800" dirty="0" err="1"/>
              <a:t>bidang</a:t>
            </a:r>
            <a:r>
              <a:rPr lang="en-US" sz="1800" dirty="0"/>
              <a:t> </a:t>
            </a:r>
            <a:r>
              <a:rPr lang="en-US" sz="1800" dirty="0" err="1"/>
              <a:t>keahliannya</a:t>
            </a:r>
            <a:r>
              <a:rPr lang="en-US" sz="1800" dirty="0"/>
              <a:t> </a:t>
            </a:r>
            <a:r>
              <a:rPr lang="en-US" sz="1800" dirty="0" err="1"/>
              <a:t>secara</a:t>
            </a:r>
            <a:r>
              <a:rPr lang="en-US" sz="1800" dirty="0"/>
              <a:t> </a:t>
            </a:r>
            <a:r>
              <a:rPr lang="en-US" sz="1800" dirty="0" err="1"/>
              <a:t>mandiri</a:t>
            </a:r>
            <a:r>
              <a:rPr lang="en-US" sz="1800" dirty="0"/>
              <a:t>;</a:t>
            </a:r>
            <a:endParaRPr lang="en-ID" sz="1800" dirty="0"/>
          </a:p>
          <a:p>
            <a:pPr lvl="0" algn="just">
              <a:buFont typeface="+mj-lt"/>
              <a:buAutoNum type="arabicPeriod"/>
            </a:pPr>
            <a:r>
              <a:rPr lang="en-US" sz="1800" dirty="0" err="1"/>
              <a:t>Menginternalisasi</a:t>
            </a:r>
            <a:r>
              <a:rPr lang="en-US" sz="1800" dirty="0"/>
              <a:t> </a:t>
            </a:r>
            <a:r>
              <a:rPr lang="en-US" sz="1800" dirty="0" err="1"/>
              <a:t>semangat</a:t>
            </a:r>
            <a:r>
              <a:rPr lang="en-US" sz="1800" dirty="0"/>
              <a:t> </a:t>
            </a:r>
            <a:r>
              <a:rPr lang="en-US" sz="1800" dirty="0" err="1"/>
              <a:t>kemandirian</a:t>
            </a:r>
            <a:r>
              <a:rPr lang="en-US" sz="1800" dirty="0"/>
              <a:t>, </a:t>
            </a:r>
            <a:r>
              <a:rPr lang="en-US" sz="1800" dirty="0" err="1"/>
              <a:t>kejuangan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kewirausahaan</a:t>
            </a:r>
            <a:r>
              <a:rPr lang="en-US" sz="1800" dirty="0"/>
              <a:t>.</a:t>
            </a:r>
            <a:endParaRPr lang="en-ID" sz="1800" dirty="0"/>
          </a:p>
          <a:p>
            <a:pPr algn="just">
              <a:lnSpc>
                <a:spcPct val="80000"/>
              </a:lnSpc>
              <a:buFont typeface="+mj-lt"/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90500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 </a:t>
            </a:r>
            <a:r>
              <a:rPr lang="en-US" dirty="0" err="1" smtClean="0"/>
              <a:t>Penciri</a:t>
            </a:r>
            <a:r>
              <a:rPr lang="en-US" dirty="0" smtClean="0"/>
              <a:t> Prodi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 algn="just">
              <a:buFont typeface="+mj-lt"/>
              <a:buAutoNum type="arabicPeriod"/>
            </a:pPr>
            <a:r>
              <a:rPr lang="en-US" dirty="0" err="1"/>
              <a:t>Berkomitmen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risalah</a:t>
            </a:r>
            <a:r>
              <a:rPr lang="en-US" dirty="0"/>
              <a:t> </a:t>
            </a:r>
            <a:r>
              <a:rPr lang="en-US" dirty="0" err="1"/>
              <a:t>islamiah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akhlakul</a:t>
            </a:r>
            <a:r>
              <a:rPr lang="en-US" dirty="0"/>
              <a:t> </a:t>
            </a:r>
            <a:r>
              <a:rPr lang="en-US" dirty="0" err="1"/>
              <a:t>karimah</a:t>
            </a:r>
            <a:r>
              <a:rPr lang="en-US" dirty="0"/>
              <a:t>.</a:t>
            </a:r>
            <a:endParaRPr lang="en-ID" dirty="0"/>
          </a:p>
          <a:p>
            <a:pPr lvl="0" algn="just">
              <a:buFont typeface="+mj-lt"/>
              <a:buAutoNum type="arabicPeriod"/>
            </a:pP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profesional</a:t>
            </a:r>
            <a:r>
              <a:rPr lang="en-US" dirty="0"/>
              <a:t> yang </a:t>
            </a:r>
            <a:r>
              <a:rPr lang="en-US" dirty="0" err="1"/>
              <a:t>berdaya</a:t>
            </a:r>
            <a:r>
              <a:rPr lang="en-US" dirty="0"/>
              <a:t> </a:t>
            </a:r>
            <a:r>
              <a:rPr lang="en-US" dirty="0" err="1"/>
              <a:t>saing</a:t>
            </a:r>
            <a:r>
              <a:rPr lang="en-US" dirty="0"/>
              <a:t> global.</a:t>
            </a:r>
            <a:endParaRPr lang="en-ID" dirty="0"/>
          </a:p>
          <a:p>
            <a:pPr lvl="0" algn="just">
              <a:buFont typeface="+mj-lt"/>
              <a:buAutoNum type="arabicPeriod"/>
            </a:pP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jiwa</a:t>
            </a:r>
            <a:r>
              <a:rPr lang="en-US" dirty="0"/>
              <a:t> </a:t>
            </a:r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kecendekiawanan</a:t>
            </a:r>
            <a:r>
              <a:rPr lang="en-US" dirty="0"/>
              <a:t>.</a:t>
            </a:r>
            <a:endParaRPr lang="en-ID" dirty="0"/>
          </a:p>
          <a:p>
            <a:pPr algn="just">
              <a:buFont typeface="+mj-lt"/>
              <a:buAutoNum type="arabicPeriod"/>
            </a:pP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keberpihakan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berkomitmen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/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membela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,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miskin</a:t>
            </a:r>
            <a:r>
              <a:rPr lang="en-US" dirty="0"/>
              <a:t>, </a:t>
            </a:r>
            <a:r>
              <a:rPr lang="en-US" dirty="0" err="1"/>
              <a:t>rentan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marginal.</a:t>
            </a:r>
            <a:r>
              <a:rPr lang="en-ID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59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815</TotalTime>
  <Words>1445</Words>
  <Application>Microsoft Macintosh PowerPoint</Application>
  <PresentationFormat>On-screen Show (4:3)</PresentationFormat>
  <Paragraphs>169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Adjacency</vt:lpstr>
      <vt:lpstr>Progres Penyusunan KPT Berbasis KKNI</vt:lpstr>
      <vt:lpstr>Alur Penyusunan KPT - KKNI</vt:lpstr>
      <vt:lpstr>Evaluasi Visi Prodi</vt:lpstr>
      <vt:lpstr>Evaluasi Misi Prodi </vt:lpstr>
      <vt:lpstr>Evaluasi Tujuan Prodi</vt:lpstr>
      <vt:lpstr>Draft Profil Lulusan Prodi</vt:lpstr>
      <vt:lpstr>Capaian Pembelajaran</vt:lpstr>
      <vt:lpstr>CP SIKAP (Given ~ Lampiran Permenristekdikti No. 44 Tahun 2015)</vt:lpstr>
      <vt:lpstr>CP Penciri Prodi</vt:lpstr>
      <vt:lpstr>CP KETRAMPILAN UMUM (Given ~ Lampiran Permenristekdikti No. 44 Tahun 2015)</vt:lpstr>
      <vt:lpstr>CP PENGETAHUAN</vt:lpstr>
      <vt:lpstr>CP KETRAMPILAN KHUSUS</vt:lpstr>
      <vt:lpstr>Langkah Penyusunan Bahan Kajian</vt:lpstr>
      <vt:lpstr>Catatan Korelasi  CP  BK</vt:lpstr>
      <vt:lpstr>Sebaran Basis Keilmuan*</vt:lpstr>
      <vt:lpstr>Contoh BK Ilmu Utama  (CP Pengetahuan)</vt:lpstr>
      <vt:lpstr>Contoh BK Ilmu Utama  (CP Ketrampilan Khusus)</vt:lpstr>
      <vt:lpstr>Contoh BK Ilmu Pendukung  (CP Pengetahuan)</vt:lpstr>
      <vt:lpstr>Contoh BK Ilmu Penciri/Interdisciplinary (CP Pengetahuan)</vt:lpstr>
      <vt:lpstr>Contoh BK Ilmu Lainnya  (CP Pengetahuan)</vt:lpstr>
      <vt:lpstr>Tahapan Yang Belum Dilakukan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Tahapan Penyusunan KPT</dc:title>
  <dc:creator>Ratna Hartanto</dc:creator>
  <cp:lastModifiedBy>Ratna Hartanto</cp:lastModifiedBy>
  <cp:revision>21</cp:revision>
  <dcterms:created xsi:type="dcterms:W3CDTF">2017-02-08T08:56:18Z</dcterms:created>
  <dcterms:modified xsi:type="dcterms:W3CDTF">2017-02-09T00:22:35Z</dcterms:modified>
</cp:coreProperties>
</file>